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63" d="100"/>
          <a:sy n="63" d="100"/>
        </p:scale>
        <p:origin x="84" y="3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Copyright©2021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24A7625-2BB5-4840-B4D1-89F982B2C3C9}"/>
              </a:ext>
            </a:extLst>
          </p:cNvPr>
          <p:cNvGrpSpPr/>
          <p:nvPr/>
        </p:nvGrpSpPr>
        <p:grpSpPr>
          <a:xfrm>
            <a:off x="954917" y="1498252"/>
            <a:ext cx="2298392" cy="1409832"/>
            <a:chOff x="390605" y="1234663"/>
            <a:chExt cx="1567736" cy="961649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EAA22B1F-2CCB-4B3C-B89E-909F89BFA03D}"/>
                </a:ext>
              </a:extLst>
            </p:cNvPr>
            <p:cNvGrpSpPr/>
            <p:nvPr/>
          </p:nvGrpSpPr>
          <p:grpSpPr>
            <a:xfrm>
              <a:off x="390605" y="1234663"/>
              <a:ext cx="1567736" cy="961649"/>
              <a:chOff x="6209355" y="3969061"/>
              <a:chExt cx="1173915" cy="720080"/>
            </a:xfrm>
          </p:grpSpPr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068CF453-F2DE-481E-9E5F-1EFFCD553B35}"/>
                  </a:ext>
                </a:extLst>
              </p:cNvPr>
              <p:cNvSpPr/>
              <p:nvPr/>
            </p:nvSpPr>
            <p:spPr bwMode="auto">
              <a:xfrm>
                <a:off x="6209355" y="3969061"/>
                <a:ext cx="1173915" cy="720080"/>
              </a:xfrm>
              <a:custGeom>
                <a:avLst/>
                <a:gdLst>
                  <a:gd name="connsiteX0" fmla="*/ 439844 w 1492284"/>
                  <a:gd name="connsiteY0" fmla="*/ 766 h 1323710"/>
                  <a:gd name="connsiteX1" fmla="*/ 477925 w 1492284"/>
                  <a:gd name="connsiteY1" fmla="*/ 13571 h 1323710"/>
                  <a:gd name="connsiteX2" fmla="*/ 1441681 w 1492284"/>
                  <a:gd name="connsiteY2" fmla="*/ 569996 h 1323710"/>
                  <a:gd name="connsiteX3" fmla="*/ 1478713 w 1492284"/>
                  <a:gd name="connsiteY3" fmla="*/ 708201 h 1323710"/>
                  <a:gd name="connsiteX4" fmla="*/ 1152564 w 1492284"/>
                  <a:gd name="connsiteY4" fmla="*/ 1273108 h 1323710"/>
                  <a:gd name="connsiteX5" fmla="*/ 1014359 w 1492284"/>
                  <a:gd name="connsiteY5" fmla="*/ 1310139 h 1323710"/>
                  <a:gd name="connsiteX6" fmla="*/ 50603 w 1492284"/>
                  <a:gd name="connsiteY6" fmla="*/ 753714 h 1323710"/>
                  <a:gd name="connsiteX7" fmla="*/ 13571 w 1492284"/>
                  <a:gd name="connsiteY7" fmla="*/ 615509 h 1323710"/>
                  <a:gd name="connsiteX8" fmla="*/ 339720 w 1492284"/>
                  <a:gd name="connsiteY8" fmla="*/ 50603 h 1323710"/>
                  <a:gd name="connsiteX9" fmla="*/ 439844 w 1492284"/>
                  <a:gd name="connsiteY9" fmla="*/ 766 h 1323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92284" h="1323710">
                    <a:moveTo>
                      <a:pt x="439844" y="766"/>
                    </a:moveTo>
                    <a:cubicBezTo>
                      <a:pt x="452887" y="2384"/>
                      <a:pt x="465827" y="6586"/>
                      <a:pt x="477925" y="13571"/>
                    </a:cubicBezTo>
                    <a:lnTo>
                      <a:pt x="1441681" y="569996"/>
                    </a:lnTo>
                    <a:cubicBezTo>
                      <a:pt x="1490071" y="597934"/>
                      <a:pt x="1506651" y="659811"/>
                      <a:pt x="1478713" y="708201"/>
                    </a:cubicBezTo>
                    <a:lnTo>
                      <a:pt x="1152564" y="1273108"/>
                    </a:lnTo>
                    <a:cubicBezTo>
                      <a:pt x="1124626" y="1321498"/>
                      <a:pt x="1062749" y="1338077"/>
                      <a:pt x="1014359" y="1310139"/>
                    </a:cubicBezTo>
                    <a:lnTo>
                      <a:pt x="50603" y="753714"/>
                    </a:lnTo>
                    <a:cubicBezTo>
                      <a:pt x="2213" y="725776"/>
                      <a:pt x="-14367" y="663899"/>
                      <a:pt x="13571" y="615509"/>
                    </a:cubicBezTo>
                    <a:lnTo>
                      <a:pt x="339720" y="50603"/>
                    </a:lnTo>
                    <a:cubicBezTo>
                      <a:pt x="360673" y="14310"/>
                      <a:pt x="400717" y="-4089"/>
                      <a:pt x="439844" y="766"/>
                    </a:cubicBezTo>
                    <a:close/>
                  </a:path>
                </a:pathLst>
              </a:custGeom>
              <a:solidFill>
                <a:srgbClr val="CCECFF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" name="月 5">
                <a:extLst>
                  <a:ext uri="{FF2B5EF4-FFF2-40B4-BE49-F238E27FC236}">
                    <a16:creationId xmlns:a16="http://schemas.microsoft.com/office/drawing/2014/main" id="{C632317E-F37C-4E52-A11B-6A6C7EB3D999}"/>
                  </a:ext>
                </a:extLst>
              </p:cNvPr>
              <p:cNvSpPr/>
              <p:nvPr/>
            </p:nvSpPr>
            <p:spPr bwMode="auto">
              <a:xfrm rot="6661181">
                <a:off x="6816969" y="3845827"/>
                <a:ext cx="46942" cy="849801"/>
              </a:xfrm>
              <a:prstGeom prst="moon">
                <a:avLst>
                  <a:gd name="adj" fmla="val 61195"/>
                </a:avLst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D4CD311B-E5A2-4453-A1BC-D9F6A5BAB7A7}"/>
                </a:ext>
              </a:extLst>
            </p:cNvPr>
            <p:cNvSpPr/>
            <p:nvPr/>
          </p:nvSpPr>
          <p:spPr bwMode="auto">
            <a:xfrm>
              <a:off x="571714" y="1582965"/>
              <a:ext cx="962906" cy="443276"/>
            </a:xfrm>
            <a:custGeom>
              <a:avLst/>
              <a:gdLst>
                <a:gd name="connsiteX0" fmla="*/ 2512659 w 2912709"/>
                <a:gd name="connsiteY0" fmla="*/ 728891 h 1340873"/>
                <a:gd name="connsiteX1" fmla="*/ 2912709 w 2912709"/>
                <a:gd name="connsiteY1" fmla="*/ 890816 h 1340873"/>
                <a:gd name="connsiteX2" fmla="*/ 2822221 w 2912709"/>
                <a:gd name="connsiteY2" fmla="*/ 978923 h 1340873"/>
                <a:gd name="connsiteX3" fmla="*/ 2655534 w 2912709"/>
                <a:gd name="connsiteY3" fmla="*/ 917010 h 1340873"/>
                <a:gd name="connsiteX4" fmla="*/ 2091177 w 2912709"/>
                <a:gd name="connsiteY4" fmla="*/ 1340873 h 1340873"/>
                <a:gd name="connsiteX5" fmla="*/ 1991165 w 2912709"/>
                <a:gd name="connsiteY5" fmla="*/ 1300391 h 1340873"/>
                <a:gd name="connsiteX6" fmla="*/ 2545996 w 2912709"/>
                <a:gd name="connsiteY6" fmla="*/ 876529 h 1340873"/>
                <a:gd name="connsiteX7" fmla="*/ 2407884 w 2912709"/>
                <a:gd name="connsiteY7" fmla="*/ 814616 h 1340873"/>
                <a:gd name="connsiteX8" fmla="*/ 2124515 w 2912709"/>
                <a:gd name="connsiteY8" fmla="*/ 590779 h 1340873"/>
                <a:gd name="connsiteX9" fmla="*/ 2443602 w 2912709"/>
                <a:gd name="connsiteY9" fmla="*/ 709841 h 1340873"/>
                <a:gd name="connsiteX10" fmla="*/ 2345971 w 2912709"/>
                <a:gd name="connsiteY10" fmla="*/ 786041 h 1340873"/>
                <a:gd name="connsiteX11" fmla="*/ 2136421 w 2912709"/>
                <a:gd name="connsiteY11" fmla="*/ 709841 h 1340873"/>
                <a:gd name="connsiteX12" fmla="*/ 1998309 w 2912709"/>
                <a:gd name="connsiteY12" fmla="*/ 821760 h 1340873"/>
                <a:gd name="connsiteX13" fmla="*/ 2186427 w 2912709"/>
                <a:gd name="connsiteY13" fmla="*/ 912248 h 1340873"/>
                <a:gd name="connsiteX14" fmla="*/ 2098321 w 2912709"/>
                <a:gd name="connsiteY14" fmla="*/ 986066 h 1340873"/>
                <a:gd name="connsiteX15" fmla="*/ 1893534 w 2912709"/>
                <a:gd name="connsiteY15" fmla="*/ 900341 h 1340873"/>
                <a:gd name="connsiteX16" fmla="*/ 1686365 w 2912709"/>
                <a:gd name="connsiteY16" fmla="*/ 1050360 h 1340873"/>
                <a:gd name="connsiteX17" fmla="*/ 1912584 w 2912709"/>
                <a:gd name="connsiteY17" fmla="*/ 1145610 h 1340873"/>
                <a:gd name="connsiteX18" fmla="*/ 1798284 w 2912709"/>
                <a:gd name="connsiteY18" fmla="*/ 1238479 h 1340873"/>
                <a:gd name="connsiteX19" fmla="*/ 1488721 w 2912709"/>
                <a:gd name="connsiteY19" fmla="*/ 1095604 h 1340873"/>
                <a:gd name="connsiteX20" fmla="*/ 2124515 w 2912709"/>
                <a:gd name="connsiteY20" fmla="*/ 590779 h 1340873"/>
                <a:gd name="connsiteX21" fmla="*/ 1676579 w 2912709"/>
                <a:gd name="connsiteY21" fmla="*/ 383088 h 1340873"/>
                <a:gd name="connsiteX22" fmla="*/ 1738751 w 2912709"/>
                <a:gd name="connsiteY22" fmla="*/ 435996 h 1340873"/>
                <a:gd name="connsiteX23" fmla="*/ 1443476 w 2912709"/>
                <a:gd name="connsiteY23" fmla="*/ 671739 h 1340873"/>
                <a:gd name="connsiteX24" fmla="*/ 1938776 w 2912709"/>
                <a:gd name="connsiteY24" fmla="*/ 514577 h 1340873"/>
                <a:gd name="connsiteX25" fmla="*/ 2026882 w 2912709"/>
                <a:gd name="connsiteY25" fmla="*/ 576490 h 1340873"/>
                <a:gd name="connsiteX26" fmla="*/ 1553014 w 2912709"/>
                <a:gd name="connsiteY26" fmla="*/ 728889 h 1340873"/>
                <a:gd name="connsiteX27" fmla="*/ 1405376 w 2912709"/>
                <a:gd name="connsiteY27" fmla="*/ 1057502 h 1340873"/>
                <a:gd name="connsiteX28" fmla="*/ 1279170 w 2912709"/>
                <a:gd name="connsiteY28" fmla="*/ 1021783 h 1340873"/>
                <a:gd name="connsiteX29" fmla="*/ 1386326 w 2912709"/>
                <a:gd name="connsiteY29" fmla="*/ 755083 h 1340873"/>
                <a:gd name="connsiteX30" fmla="*/ 1291076 w 2912709"/>
                <a:gd name="connsiteY30" fmla="*/ 778896 h 1340873"/>
                <a:gd name="connsiteX31" fmla="*/ 1076764 w 2912709"/>
                <a:gd name="connsiteY31" fmla="*/ 940821 h 1340873"/>
                <a:gd name="connsiteX32" fmla="*/ 983895 w 2912709"/>
                <a:gd name="connsiteY32" fmla="*/ 897958 h 1340873"/>
                <a:gd name="connsiteX33" fmla="*/ 1626833 w 2912709"/>
                <a:gd name="connsiteY33" fmla="*/ 393133 h 1340873"/>
                <a:gd name="connsiteX34" fmla="*/ 1676579 w 2912709"/>
                <a:gd name="connsiteY34" fmla="*/ 383088 h 1340873"/>
                <a:gd name="connsiteX35" fmla="*/ 1189031 w 2912709"/>
                <a:gd name="connsiteY35" fmla="*/ 333504 h 1340873"/>
                <a:gd name="connsiteX36" fmla="*/ 883883 w 2912709"/>
                <a:gd name="connsiteY36" fmla="*/ 440760 h 1340873"/>
                <a:gd name="connsiteX37" fmla="*/ 724339 w 2912709"/>
                <a:gd name="connsiteY37" fmla="*/ 695554 h 1340873"/>
                <a:gd name="connsiteX38" fmla="*/ 1105339 w 2912709"/>
                <a:gd name="connsiteY38" fmla="*/ 578873 h 1340873"/>
                <a:gd name="connsiteX39" fmla="*/ 1224401 w 2912709"/>
                <a:gd name="connsiteY39" fmla="*/ 340748 h 1340873"/>
                <a:gd name="connsiteX40" fmla="*/ 1189031 w 2912709"/>
                <a:gd name="connsiteY40" fmla="*/ 333504 h 1340873"/>
                <a:gd name="connsiteX41" fmla="*/ 1216626 w 2912709"/>
                <a:gd name="connsiteY41" fmla="*/ 230391 h 1340873"/>
                <a:gd name="connsiteX42" fmla="*/ 1336321 w 2912709"/>
                <a:gd name="connsiteY42" fmla="*/ 252641 h 1340873"/>
                <a:gd name="connsiteX43" fmla="*/ 1191065 w 2912709"/>
                <a:gd name="connsiteY43" fmla="*/ 645548 h 1340873"/>
                <a:gd name="connsiteX44" fmla="*/ 605277 w 2912709"/>
                <a:gd name="connsiteY44" fmla="*/ 776516 h 1340873"/>
                <a:gd name="connsiteX45" fmla="*/ 783871 w 2912709"/>
                <a:gd name="connsiteY45" fmla="*/ 407423 h 1340873"/>
                <a:gd name="connsiteX46" fmla="*/ 1216626 w 2912709"/>
                <a:gd name="connsiteY46" fmla="*/ 230391 h 1340873"/>
                <a:gd name="connsiteX47" fmla="*/ 665077 w 2912709"/>
                <a:gd name="connsiteY47" fmla="*/ 109767 h 1340873"/>
                <a:gd name="connsiteX48" fmla="*/ 426684 w 2912709"/>
                <a:gd name="connsiteY48" fmla="*/ 292947 h 1340873"/>
                <a:gd name="connsiteX49" fmla="*/ 602995 w 2912709"/>
                <a:gd name="connsiteY49" fmla="*/ 335424 h 1340873"/>
                <a:gd name="connsiteX50" fmla="*/ 774341 w 2912709"/>
                <a:gd name="connsiteY50" fmla="*/ 215958 h 1340873"/>
                <a:gd name="connsiteX51" fmla="*/ 665077 w 2912709"/>
                <a:gd name="connsiteY51" fmla="*/ 109767 h 1340873"/>
                <a:gd name="connsiteX52" fmla="*/ 652903 w 2912709"/>
                <a:gd name="connsiteY52" fmla="*/ 230 h 1340873"/>
                <a:gd name="connsiteX53" fmla="*/ 929128 w 2912709"/>
                <a:gd name="connsiteY53" fmla="*/ 147867 h 1340873"/>
                <a:gd name="connsiteX54" fmla="*/ 819591 w 2912709"/>
                <a:gd name="connsiteY54" fmla="*/ 324080 h 1340873"/>
                <a:gd name="connsiteX55" fmla="*/ 583847 w 2912709"/>
                <a:gd name="connsiteY55" fmla="*/ 431236 h 1340873"/>
                <a:gd name="connsiteX56" fmla="*/ 329053 w 2912709"/>
                <a:gd name="connsiteY56" fmla="*/ 388374 h 1340873"/>
                <a:gd name="connsiteX57" fmla="*/ 105216 w 2912709"/>
                <a:gd name="connsiteY57" fmla="*/ 550299 h 1340873"/>
                <a:gd name="connsiteX58" fmla="*/ 441 w 2912709"/>
                <a:gd name="connsiteY58" fmla="*/ 512199 h 1340873"/>
                <a:gd name="connsiteX59" fmla="*/ 652903 w 2912709"/>
                <a:gd name="connsiteY59" fmla="*/ 230 h 1340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</a:cxnLst>
              <a:rect l="l" t="t" r="r" b="b"/>
              <a:pathLst>
                <a:path w="2912709" h="1340873">
                  <a:moveTo>
                    <a:pt x="2512659" y="728891"/>
                  </a:moveTo>
                  <a:lnTo>
                    <a:pt x="2912709" y="890816"/>
                  </a:lnTo>
                  <a:lnTo>
                    <a:pt x="2822221" y="978923"/>
                  </a:lnTo>
                  <a:lnTo>
                    <a:pt x="2655534" y="917010"/>
                  </a:lnTo>
                  <a:lnTo>
                    <a:pt x="2091177" y="1340873"/>
                  </a:lnTo>
                  <a:lnTo>
                    <a:pt x="1991165" y="1300391"/>
                  </a:lnTo>
                  <a:lnTo>
                    <a:pt x="2545996" y="876529"/>
                  </a:lnTo>
                  <a:lnTo>
                    <a:pt x="2407884" y="814616"/>
                  </a:lnTo>
                  <a:close/>
                  <a:moveTo>
                    <a:pt x="2124515" y="590779"/>
                  </a:moveTo>
                  <a:cubicBezTo>
                    <a:pt x="2166583" y="582841"/>
                    <a:pt x="2382483" y="672535"/>
                    <a:pt x="2443602" y="709841"/>
                  </a:cubicBezTo>
                  <a:cubicBezTo>
                    <a:pt x="2458683" y="732859"/>
                    <a:pt x="2383277" y="789216"/>
                    <a:pt x="2345971" y="786041"/>
                  </a:cubicBezTo>
                  <a:lnTo>
                    <a:pt x="2136421" y="709841"/>
                  </a:lnTo>
                  <a:lnTo>
                    <a:pt x="1998309" y="821760"/>
                  </a:lnTo>
                  <a:lnTo>
                    <a:pt x="2186427" y="912248"/>
                  </a:lnTo>
                  <a:cubicBezTo>
                    <a:pt x="2216589" y="934473"/>
                    <a:pt x="2144359" y="994798"/>
                    <a:pt x="2098321" y="986066"/>
                  </a:cubicBezTo>
                  <a:cubicBezTo>
                    <a:pt x="2008627" y="976541"/>
                    <a:pt x="1961796" y="928916"/>
                    <a:pt x="1893534" y="900341"/>
                  </a:cubicBezTo>
                  <a:lnTo>
                    <a:pt x="1686365" y="1050360"/>
                  </a:lnTo>
                  <a:lnTo>
                    <a:pt x="1912584" y="1145610"/>
                  </a:lnTo>
                  <a:cubicBezTo>
                    <a:pt x="1929253" y="1195616"/>
                    <a:pt x="1880041" y="1240860"/>
                    <a:pt x="1798284" y="1238479"/>
                  </a:cubicBezTo>
                  <a:cubicBezTo>
                    <a:pt x="1752246" y="1238479"/>
                    <a:pt x="1491103" y="1125766"/>
                    <a:pt x="1488721" y="1095604"/>
                  </a:cubicBezTo>
                  <a:cubicBezTo>
                    <a:pt x="1486339" y="1065442"/>
                    <a:pt x="2082447" y="598717"/>
                    <a:pt x="2124515" y="590779"/>
                  </a:cubicBezTo>
                  <a:close/>
                  <a:moveTo>
                    <a:pt x="1676579" y="383088"/>
                  </a:moveTo>
                  <a:cubicBezTo>
                    <a:pt x="1719404" y="385990"/>
                    <a:pt x="1741132" y="421709"/>
                    <a:pt x="1738751" y="435996"/>
                  </a:cubicBezTo>
                  <a:cubicBezTo>
                    <a:pt x="1735576" y="455046"/>
                    <a:pt x="1541901" y="593158"/>
                    <a:pt x="1443476" y="671739"/>
                  </a:cubicBezTo>
                  <a:cubicBezTo>
                    <a:pt x="1608576" y="619352"/>
                    <a:pt x="1841542" y="530452"/>
                    <a:pt x="1938776" y="514577"/>
                  </a:cubicBezTo>
                  <a:cubicBezTo>
                    <a:pt x="2036010" y="498702"/>
                    <a:pt x="2049108" y="554265"/>
                    <a:pt x="2026882" y="576490"/>
                  </a:cubicBezTo>
                  <a:cubicBezTo>
                    <a:pt x="2004656" y="598715"/>
                    <a:pt x="1718908" y="672533"/>
                    <a:pt x="1553014" y="728889"/>
                  </a:cubicBezTo>
                  <a:cubicBezTo>
                    <a:pt x="1503801" y="843983"/>
                    <a:pt x="1449826" y="1013846"/>
                    <a:pt x="1405376" y="1057502"/>
                  </a:cubicBezTo>
                  <a:cubicBezTo>
                    <a:pt x="1360926" y="1101158"/>
                    <a:pt x="1282345" y="1072186"/>
                    <a:pt x="1279170" y="1021783"/>
                  </a:cubicBezTo>
                  <a:cubicBezTo>
                    <a:pt x="1275995" y="971380"/>
                    <a:pt x="1350607" y="843983"/>
                    <a:pt x="1386326" y="755083"/>
                  </a:cubicBezTo>
                  <a:lnTo>
                    <a:pt x="1291076" y="778896"/>
                  </a:lnTo>
                  <a:cubicBezTo>
                    <a:pt x="1219639" y="832871"/>
                    <a:pt x="1126770" y="921772"/>
                    <a:pt x="1076764" y="940821"/>
                  </a:cubicBezTo>
                  <a:cubicBezTo>
                    <a:pt x="1026758" y="959870"/>
                    <a:pt x="964845" y="931296"/>
                    <a:pt x="983895" y="897958"/>
                  </a:cubicBezTo>
                  <a:cubicBezTo>
                    <a:pt x="1002945" y="864620"/>
                    <a:pt x="1584765" y="407420"/>
                    <a:pt x="1626833" y="393133"/>
                  </a:cubicBezTo>
                  <a:cubicBezTo>
                    <a:pt x="1645685" y="384799"/>
                    <a:pt x="1662304" y="382120"/>
                    <a:pt x="1676579" y="383088"/>
                  </a:cubicBezTo>
                  <a:close/>
                  <a:moveTo>
                    <a:pt x="1189031" y="333504"/>
                  </a:moveTo>
                  <a:cubicBezTo>
                    <a:pt x="1098406" y="326944"/>
                    <a:pt x="956809" y="389018"/>
                    <a:pt x="883883" y="440760"/>
                  </a:cubicBezTo>
                  <a:cubicBezTo>
                    <a:pt x="800539" y="499894"/>
                    <a:pt x="653697" y="632054"/>
                    <a:pt x="724339" y="695554"/>
                  </a:cubicBezTo>
                  <a:cubicBezTo>
                    <a:pt x="794981" y="759054"/>
                    <a:pt x="1021995" y="638007"/>
                    <a:pt x="1105339" y="578873"/>
                  </a:cubicBezTo>
                  <a:cubicBezTo>
                    <a:pt x="1188683" y="519739"/>
                    <a:pt x="1308539" y="372498"/>
                    <a:pt x="1224401" y="340748"/>
                  </a:cubicBezTo>
                  <a:cubicBezTo>
                    <a:pt x="1213884" y="336779"/>
                    <a:pt x="1201978" y="334441"/>
                    <a:pt x="1189031" y="333504"/>
                  </a:cubicBezTo>
                  <a:close/>
                  <a:moveTo>
                    <a:pt x="1216626" y="230391"/>
                  </a:moveTo>
                  <a:cubicBezTo>
                    <a:pt x="1258534" y="230962"/>
                    <a:pt x="1298420" y="238354"/>
                    <a:pt x="1336321" y="252641"/>
                  </a:cubicBezTo>
                  <a:cubicBezTo>
                    <a:pt x="1487927" y="309791"/>
                    <a:pt x="1387121" y="526486"/>
                    <a:pt x="1191065" y="645548"/>
                  </a:cubicBezTo>
                  <a:cubicBezTo>
                    <a:pt x="995009" y="764610"/>
                    <a:pt x="807684" y="868591"/>
                    <a:pt x="605277" y="776516"/>
                  </a:cubicBezTo>
                  <a:cubicBezTo>
                    <a:pt x="479070" y="713016"/>
                    <a:pt x="566384" y="566173"/>
                    <a:pt x="783871" y="407423"/>
                  </a:cubicBezTo>
                  <a:cubicBezTo>
                    <a:pt x="946987" y="288361"/>
                    <a:pt x="1090904" y="228680"/>
                    <a:pt x="1216626" y="230391"/>
                  </a:cubicBezTo>
                  <a:close/>
                  <a:moveTo>
                    <a:pt x="665077" y="109767"/>
                  </a:moveTo>
                  <a:lnTo>
                    <a:pt x="426684" y="292947"/>
                  </a:lnTo>
                  <a:cubicBezTo>
                    <a:pt x="470554" y="330999"/>
                    <a:pt x="523531" y="351353"/>
                    <a:pt x="602995" y="335424"/>
                  </a:cubicBezTo>
                  <a:cubicBezTo>
                    <a:pt x="682459" y="319494"/>
                    <a:pt x="743713" y="267285"/>
                    <a:pt x="774341" y="215958"/>
                  </a:cubicBezTo>
                  <a:cubicBezTo>
                    <a:pt x="804968" y="164632"/>
                    <a:pt x="731297" y="126580"/>
                    <a:pt x="665077" y="109767"/>
                  </a:cubicBezTo>
                  <a:close/>
                  <a:moveTo>
                    <a:pt x="652903" y="230"/>
                  </a:moveTo>
                  <a:cubicBezTo>
                    <a:pt x="690209" y="-5327"/>
                    <a:pt x="918015" y="91510"/>
                    <a:pt x="929128" y="147867"/>
                  </a:cubicBezTo>
                  <a:cubicBezTo>
                    <a:pt x="940241" y="204224"/>
                    <a:pt x="906109" y="255817"/>
                    <a:pt x="819591" y="324080"/>
                  </a:cubicBezTo>
                  <a:cubicBezTo>
                    <a:pt x="733073" y="392343"/>
                    <a:pt x="674334" y="416948"/>
                    <a:pt x="583847" y="431236"/>
                  </a:cubicBezTo>
                  <a:cubicBezTo>
                    <a:pt x="493360" y="445524"/>
                    <a:pt x="413984" y="402661"/>
                    <a:pt x="329053" y="388374"/>
                  </a:cubicBezTo>
                  <a:cubicBezTo>
                    <a:pt x="254441" y="442349"/>
                    <a:pt x="167922" y="524899"/>
                    <a:pt x="105216" y="550299"/>
                  </a:cubicBezTo>
                  <a:cubicBezTo>
                    <a:pt x="42510" y="575699"/>
                    <a:pt x="-5116" y="551093"/>
                    <a:pt x="441" y="512199"/>
                  </a:cubicBezTo>
                  <a:cubicBezTo>
                    <a:pt x="5998" y="473305"/>
                    <a:pt x="615597" y="5787"/>
                    <a:pt x="652903" y="23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551A43F3-CFF5-4033-A05B-0F3AA7D10D94}"/>
              </a:ext>
            </a:extLst>
          </p:cNvPr>
          <p:cNvGrpSpPr/>
          <p:nvPr/>
        </p:nvGrpSpPr>
        <p:grpSpPr>
          <a:xfrm>
            <a:off x="899275" y="4399623"/>
            <a:ext cx="2298392" cy="1706092"/>
            <a:chOff x="2745616" y="1032584"/>
            <a:chExt cx="1567736" cy="1163728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B2744CA0-A577-4CE3-A3BD-9E9DB7F919C4}"/>
                </a:ext>
              </a:extLst>
            </p:cNvPr>
            <p:cNvGrpSpPr/>
            <p:nvPr/>
          </p:nvGrpSpPr>
          <p:grpSpPr>
            <a:xfrm>
              <a:off x="2745616" y="1032584"/>
              <a:ext cx="1567736" cy="1163728"/>
              <a:chOff x="6209355" y="3817745"/>
              <a:chExt cx="1173915" cy="871396"/>
            </a:xfrm>
          </p:grpSpPr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61834844-4D5D-4770-BC6C-2D0157639D35}"/>
                  </a:ext>
                </a:extLst>
              </p:cNvPr>
              <p:cNvGrpSpPr/>
              <p:nvPr/>
            </p:nvGrpSpPr>
            <p:grpSpPr>
              <a:xfrm>
                <a:off x="6209355" y="3969061"/>
                <a:ext cx="1173915" cy="720080"/>
                <a:chOff x="6209355" y="3969061"/>
                <a:chExt cx="1173915" cy="720080"/>
              </a:xfrm>
            </p:grpSpPr>
            <p:sp>
              <p:nvSpPr>
                <p:cNvPr id="14" name="フリーフォーム: 図形 13">
                  <a:extLst>
                    <a:ext uri="{FF2B5EF4-FFF2-40B4-BE49-F238E27FC236}">
                      <a16:creationId xmlns:a16="http://schemas.microsoft.com/office/drawing/2014/main" id="{F31BB379-F8D8-43EF-A585-2D59A24324AD}"/>
                    </a:ext>
                  </a:extLst>
                </p:cNvPr>
                <p:cNvSpPr/>
                <p:nvPr/>
              </p:nvSpPr>
              <p:spPr bwMode="auto">
                <a:xfrm>
                  <a:off x="6209355" y="3969061"/>
                  <a:ext cx="1173915" cy="720080"/>
                </a:xfrm>
                <a:custGeom>
                  <a:avLst/>
                  <a:gdLst>
                    <a:gd name="connsiteX0" fmla="*/ 439844 w 1492284"/>
                    <a:gd name="connsiteY0" fmla="*/ 766 h 1323710"/>
                    <a:gd name="connsiteX1" fmla="*/ 477925 w 1492284"/>
                    <a:gd name="connsiteY1" fmla="*/ 13571 h 1323710"/>
                    <a:gd name="connsiteX2" fmla="*/ 1441681 w 1492284"/>
                    <a:gd name="connsiteY2" fmla="*/ 569996 h 1323710"/>
                    <a:gd name="connsiteX3" fmla="*/ 1478713 w 1492284"/>
                    <a:gd name="connsiteY3" fmla="*/ 708201 h 1323710"/>
                    <a:gd name="connsiteX4" fmla="*/ 1152564 w 1492284"/>
                    <a:gd name="connsiteY4" fmla="*/ 1273108 h 1323710"/>
                    <a:gd name="connsiteX5" fmla="*/ 1014359 w 1492284"/>
                    <a:gd name="connsiteY5" fmla="*/ 1310139 h 1323710"/>
                    <a:gd name="connsiteX6" fmla="*/ 50603 w 1492284"/>
                    <a:gd name="connsiteY6" fmla="*/ 753714 h 1323710"/>
                    <a:gd name="connsiteX7" fmla="*/ 13571 w 1492284"/>
                    <a:gd name="connsiteY7" fmla="*/ 615509 h 1323710"/>
                    <a:gd name="connsiteX8" fmla="*/ 339720 w 1492284"/>
                    <a:gd name="connsiteY8" fmla="*/ 50603 h 1323710"/>
                    <a:gd name="connsiteX9" fmla="*/ 439844 w 1492284"/>
                    <a:gd name="connsiteY9" fmla="*/ 766 h 1323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492284" h="1323710">
                      <a:moveTo>
                        <a:pt x="439844" y="766"/>
                      </a:moveTo>
                      <a:cubicBezTo>
                        <a:pt x="452887" y="2384"/>
                        <a:pt x="465827" y="6586"/>
                        <a:pt x="477925" y="13571"/>
                      </a:cubicBezTo>
                      <a:lnTo>
                        <a:pt x="1441681" y="569996"/>
                      </a:lnTo>
                      <a:cubicBezTo>
                        <a:pt x="1490071" y="597934"/>
                        <a:pt x="1506651" y="659811"/>
                        <a:pt x="1478713" y="708201"/>
                      </a:cubicBezTo>
                      <a:lnTo>
                        <a:pt x="1152564" y="1273108"/>
                      </a:lnTo>
                      <a:cubicBezTo>
                        <a:pt x="1124626" y="1321498"/>
                        <a:pt x="1062749" y="1338077"/>
                        <a:pt x="1014359" y="1310139"/>
                      </a:cubicBezTo>
                      <a:lnTo>
                        <a:pt x="50603" y="753714"/>
                      </a:lnTo>
                      <a:cubicBezTo>
                        <a:pt x="2213" y="725776"/>
                        <a:pt x="-14367" y="663899"/>
                        <a:pt x="13571" y="615509"/>
                      </a:cubicBezTo>
                      <a:lnTo>
                        <a:pt x="339720" y="50603"/>
                      </a:lnTo>
                      <a:cubicBezTo>
                        <a:pt x="360673" y="14310"/>
                        <a:pt x="400717" y="-4089"/>
                        <a:pt x="439844" y="766"/>
                      </a:cubicBezTo>
                      <a:close/>
                    </a:path>
                  </a:pathLst>
                </a:custGeom>
                <a:solidFill>
                  <a:srgbClr val="CCEC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月 14">
                  <a:extLst>
                    <a:ext uri="{FF2B5EF4-FFF2-40B4-BE49-F238E27FC236}">
                      <a16:creationId xmlns:a16="http://schemas.microsoft.com/office/drawing/2014/main" id="{5D086C9B-D813-4046-A4CA-6B9664953796}"/>
                    </a:ext>
                  </a:extLst>
                </p:cNvPr>
                <p:cNvSpPr/>
                <p:nvPr/>
              </p:nvSpPr>
              <p:spPr bwMode="auto">
                <a:xfrm rot="6661181">
                  <a:off x="6784833" y="3858726"/>
                  <a:ext cx="80432" cy="849801"/>
                </a:xfrm>
                <a:prstGeom prst="moon">
                  <a:avLst>
                    <a:gd name="adj" fmla="val 61195"/>
                  </a:avLst>
                </a:prstGeom>
                <a:solidFill>
                  <a:schemeClr val="bg1">
                    <a:lumMod val="6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id="{210654E4-E0C2-41B7-BA17-66E576DED1DD}"/>
                  </a:ext>
                </a:extLst>
              </p:cNvPr>
              <p:cNvGrpSpPr/>
              <p:nvPr/>
            </p:nvGrpSpPr>
            <p:grpSpPr>
              <a:xfrm>
                <a:off x="6443610" y="3817745"/>
                <a:ext cx="901190" cy="494658"/>
                <a:chOff x="6453135" y="3810601"/>
                <a:chExt cx="901190" cy="494658"/>
              </a:xfrm>
            </p:grpSpPr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0CA6FD41-53B4-45C2-AD36-37057941B16B}"/>
                    </a:ext>
                  </a:extLst>
                </p:cNvPr>
                <p:cNvSpPr/>
                <p:nvPr/>
              </p:nvSpPr>
              <p:spPr bwMode="auto">
                <a:xfrm rot="12252838">
                  <a:off x="6453135" y="3810601"/>
                  <a:ext cx="901190" cy="494658"/>
                </a:xfrm>
                <a:custGeom>
                  <a:avLst/>
                  <a:gdLst>
                    <a:gd name="connsiteX0" fmla="*/ 901190 w 901190"/>
                    <a:gd name="connsiteY0" fmla="*/ 461980 h 494658"/>
                    <a:gd name="connsiteX1" fmla="*/ 849166 w 901190"/>
                    <a:gd name="connsiteY1" fmla="*/ 480511 h 494658"/>
                    <a:gd name="connsiteX2" fmla="*/ 716530 w 901190"/>
                    <a:gd name="connsiteY2" fmla="*/ 494658 h 494658"/>
                    <a:gd name="connsiteX3" fmla="*/ 583893 w 901190"/>
                    <a:gd name="connsiteY3" fmla="*/ 480511 h 494658"/>
                    <a:gd name="connsiteX4" fmla="*/ 583562 w 901190"/>
                    <a:gd name="connsiteY4" fmla="*/ 480393 h 494658"/>
                    <a:gd name="connsiteX5" fmla="*/ 583231 w 901190"/>
                    <a:gd name="connsiteY5" fmla="*/ 480511 h 494658"/>
                    <a:gd name="connsiteX6" fmla="*/ 450594 w 901190"/>
                    <a:gd name="connsiteY6" fmla="*/ 494658 h 494658"/>
                    <a:gd name="connsiteX7" fmla="*/ 317960 w 901190"/>
                    <a:gd name="connsiteY7" fmla="*/ 480511 h 494658"/>
                    <a:gd name="connsiteX8" fmla="*/ 317628 w 901190"/>
                    <a:gd name="connsiteY8" fmla="*/ 480393 h 494658"/>
                    <a:gd name="connsiteX9" fmla="*/ 317297 w 901190"/>
                    <a:gd name="connsiteY9" fmla="*/ 480511 h 494658"/>
                    <a:gd name="connsiteX10" fmla="*/ 184660 w 901190"/>
                    <a:gd name="connsiteY10" fmla="*/ 494658 h 494658"/>
                    <a:gd name="connsiteX11" fmla="*/ 52025 w 901190"/>
                    <a:gd name="connsiteY11" fmla="*/ 480511 h 494658"/>
                    <a:gd name="connsiteX12" fmla="*/ 0 w 901190"/>
                    <a:gd name="connsiteY12" fmla="*/ 461981 h 494658"/>
                    <a:gd name="connsiteX13" fmla="*/ 282913 w 901190"/>
                    <a:gd name="connsiteY13" fmla="*/ 16258 h 494658"/>
                    <a:gd name="connsiteX14" fmla="*/ 294853 w 901190"/>
                    <a:gd name="connsiteY14" fmla="*/ 16815 h 494658"/>
                    <a:gd name="connsiteX15" fmla="*/ 460338 w 901190"/>
                    <a:gd name="connsiteY15" fmla="*/ 13910 h 494658"/>
                    <a:gd name="connsiteX16" fmla="*/ 607960 w 901190"/>
                    <a:gd name="connsiteY16" fmla="*/ 0 h 4946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901190" h="494658">
                      <a:moveTo>
                        <a:pt x="901190" y="461980"/>
                      </a:moveTo>
                      <a:lnTo>
                        <a:pt x="849166" y="480511"/>
                      </a:lnTo>
                      <a:cubicBezTo>
                        <a:pt x="808398" y="489621"/>
                        <a:pt x="763579" y="494658"/>
                        <a:pt x="716530" y="494658"/>
                      </a:cubicBezTo>
                      <a:cubicBezTo>
                        <a:pt x="669482" y="494658"/>
                        <a:pt x="624662" y="489621"/>
                        <a:pt x="583893" y="480511"/>
                      </a:cubicBezTo>
                      <a:lnTo>
                        <a:pt x="583562" y="480393"/>
                      </a:lnTo>
                      <a:lnTo>
                        <a:pt x="583231" y="480511"/>
                      </a:lnTo>
                      <a:cubicBezTo>
                        <a:pt x="542464" y="489621"/>
                        <a:pt x="497645" y="494658"/>
                        <a:pt x="450594" y="494658"/>
                      </a:cubicBezTo>
                      <a:cubicBezTo>
                        <a:pt x="403548" y="494658"/>
                        <a:pt x="358724" y="489621"/>
                        <a:pt x="317960" y="480511"/>
                      </a:cubicBezTo>
                      <a:lnTo>
                        <a:pt x="317628" y="480393"/>
                      </a:lnTo>
                      <a:lnTo>
                        <a:pt x="317297" y="480511"/>
                      </a:lnTo>
                      <a:cubicBezTo>
                        <a:pt x="276528" y="489621"/>
                        <a:pt x="231707" y="494658"/>
                        <a:pt x="184660" y="494658"/>
                      </a:cubicBezTo>
                      <a:cubicBezTo>
                        <a:pt x="137612" y="494658"/>
                        <a:pt x="92792" y="489621"/>
                        <a:pt x="52025" y="480511"/>
                      </a:cubicBezTo>
                      <a:lnTo>
                        <a:pt x="0" y="461981"/>
                      </a:lnTo>
                      <a:lnTo>
                        <a:pt x="282913" y="16258"/>
                      </a:lnTo>
                      <a:lnTo>
                        <a:pt x="294853" y="16815"/>
                      </a:lnTo>
                      <a:cubicBezTo>
                        <a:pt x="345835" y="18046"/>
                        <a:pt x="401763" y="17179"/>
                        <a:pt x="460338" y="13910"/>
                      </a:cubicBezTo>
                      <a:lnTo>
                        <a:pt x="60796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" name="フリーフォーム: 図形 12">
                  <a:extLst>
                    <a:ext uri="{FF2B5EF4-FFF2-40B4-BE49-F238E27FC236}">
                      <a16:creationId xmlns:a16="http://schemas.microsoft.com/office/drawing/2014/main" id="{6A432315-D196-4D80-A327-C81F06FC2E3A}"/>
                    </a:ext>
                  </a:extLst>
                </p:cNvPr>
                <p:cNvSpPr/>
                <p:nvPr/>
              </p:nvSpPr>
              <p:spPr bwMode="auto">
                <a:xfrm rot="6852838">
                  <a:off x="6735015" y="4015841"/>
                  <a:ext cx="237208" cy="307031"/>
                </a:xfrm>
                <a:custGeom>
                  <a:avLst/>
                  <a:gdLst>
                    <a:gd name="connsiteX0" fmla="*/ 6964 w 237208"/>
                    <a:gd name="connsiteY0" fmla="*/ 300247 h 307031"/>
                    <a:gd name="connsiteX1" fmla="*/ 12743 w 237208"/>
                    <a:gd name="connsiteY1" fmla="*/ 287800 h 307031"/>
                    <a:gd name="connsiteX2" fmla="*/ 83754 w 237208"/>
                    <a:gd name="connsiteY2" fmla="*/ 231334 h 307031"/>
                    <a:gd name="connsiteX3" fmla="*/ 156675 w 237208"/>
                    <a:gd name="connsiteY3" fmla="*/ 192748 h 307031"/>
                    <a:gd name="connsiteX4" fmla="*/ 84932 w 237208"/>
                    <a:gd name="connsiteY4" fmla="*/ 187135 h 307031"/>
                    <a:gd name="connsiteX5" fmla="*/ 7525 w 237208"/>
                    <a:gd name="connsiteY5" fmla="*/ 163064 h 307031"/>
                    <a:gd name="connsiteX6" fmla="*/ 0 w 237208"/>
                    <a:gd name="connsiteY6" fmla="*/ 153518 h 307031"/>
                    <a:gd name="connsiteX7" fmla="*/ 7525 w 237208"/>
                    <a:gd name="connsiteY7" fmla="*/ 143971 h 307031"/>
                    <a:gd name="connsiteX8" fmla="*/ 84932 w 237208"/>
                    <a:gd name="connsiteY8" fmla="*/ 119900 h 307031"/>
                    <a:gd name="connsiteX9" fmla="*/ 156678 w 237208"/>
                    <a:gd name="connsiteY9" fmla="*/ 114288 h 307031"/>
                    <a:gd name="connsiteX10" fmla="*/ 83754 w 237208"/>
                    <a:gd name="connsiteY10" fmla="*/ 75700 h 307031"/>
                    <a:gd name="connsiteX11" fmla="*/ 12743 w 237208"/>
                    <a:gd name="connsiteY11" fmla="*/ 19234 h 307031"/>
                    <a:gd name="connsiteX12" fmla="*/ 6965 w 237208"/>
                    <a:gd name="connsiteY12" fmla="*/ 6785 h 307031"/>
                    <a:gd name="connsiteX13" fmla="*/ 15724 w 237208"/>
                    <a:gd name="connsiteY13" fmla="*/ 793 h 307031"/>
                    <a:gd name="connsiteX14" fmla="*/ 211093 w 237208"/>
                    <a:gd name="connsiteY14" fmla="*/ 52985 h 307031"/>
                    <a:gd name="connsiteX15" fmla="*/ 228058 w 237208"/>
                    <a:gd name="connsiteY15" fmla="*/ 61229 h 307031"/>
                    <a:gd name="connsiteX16" fmla="*/ 229849 w 237208"/>
                    <a:gd name="connsiteY16" fmla="*/ 163257 h 307031"/>
                    <a:gd name="connsiteX17" fmla="*/ 237208 w 237208"/>
                    <a:gd name="connsiteY17" fmla="*/ 241357 h 307031"/>
                    <a:gd name="connsiteX18" fmla="*/ 211092 w 237208"/>
                    <a:gd name="connsiteY18" fmla="*/ 254048 h 307031"/>
                    <a:gd name="connsiteX19" fmla="*/ 15723 w 237208"/>
                    <a:gd name="connsiteY19" fmla="*/ 306238 h 3070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237208" h="307031">
                      <a:moveTo>
                        <a:pt x="6964" y="300247"/>
                      </a:moveTo>
                      <a:lnTo>
                        <a:pt x="12743" y="287800"/>
                      </a:lnTo>
                      <a:cubicBezTo>
                        <a:pt x="26874" y="271356"/>
                        <a:pt x="51738" y="251663"/>
                        <a:pt x="83754" y="231334"/>
                      </a:cubicBezTo>
                      <a:lnTo>
                        <a:pt x="156675" y="192748"/>
                      </a:lnTo>
                      <a:lnTo>
                        <a:pt x="84932" y="187135"/>
                      </a:lnTo>
                      <a:cubicBezTo>
                        <a:pt x="50833" y="181236"/>
                        <a:pt x="23742" y="172881"/>
                        <a:pt x="7525" y="163064"/>
                      </a:cubicBezTo>
                      <a:lnTo>
                        <a:pt x="0" y="153518"/>
                      </a:lnTo>
                      <a:lnTo>
                        <a:pt x="7525" y="143971"/>
                      </a:lnTo>
                      <a:cubicBezTo>
                        <a:pt x="23742" y="134153"/>
                        <a:pt x="50833" y="125799"/>
                        <a:pt x="84932" y="119900"/>
                      </a:cubicBezTo>
                      <a:lnTo>
                        <a:pt x="156678" y="114288"/>
                      </a:lnTo>
                      <a:lnTo>
                        <a:pt x="83754" y="75700"/>
                      </a:lnTo>
                      <a:cubicBezTo>
                        <a:pt x="51738" y="55371"/>
                        <a:pt x="26875" y="35676"/>
                        <a:pt x="12743" y="19234"/>
                      </a:cubicBezTo>
                      <a:lnTo>
                        <a:pt x="6965" y="6785"/>
                      </a:lnTo>
                      <a:lnTo>
                        <a:pt x="15724" y="793"/>
                      </a:lnTo>
                      <a:cubicBezTo>
                        <a:pt x="50118" y="-4260"/>
                        <a:pt x="125613" y="15012"/>
                        <a:pt x="211093" y="52985"/>
                      </a:cubicBezTo>
                      <a:lnTo>
                        <a:pt x="228058" y="61229"/>
                      </a:lnTo>
                      <a:lnTo>
                        <a:pt x="229849" y="163257"/>
                      </a:lnTo>
                      <a:lnTo>
                        <a:pt x="237208" y="241357"/>
                      </a:lnTo>
                      <a:lnTo>
                        <a:pt x="211092" y="254048"/>
                      </a:lnTo>
                      <a:cubicBezTo>
                        <a:pt x="125612" y="292020"/>
                        <a:pt x="50117" y="311291"/>
                        <a:pt x="15723" y="306238"/>
                      </a:cubicBezTo>
                      <a:close/>
                    </a:path>
                  </a:pathLst>
                </a:custGeom>
                <a:solidFill>
                  <a:schemeClr val="tx1">
                    <a:alpha val="20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80201F41-BF22-4010-BB13-E7F82CE04C9A}"/>
                </a:ext>
              </a:extLst>
            </p:cNvPr>
            <p:cNvSpPr/>
            <p:nvPr/>
          </p:nvSpPr>
          <p:spPr bwMode="auto">
            <a:xfrm>
              <a:off x="2926725" y="1582965"/>
              <a:ext cx="962906" cy="443276"/>
            </a:xfrm>
            <a:custGeom>
              <a:avLst/>
              <a:gdLst>
                <a:gd name="connsiteX0" fmla="*/ 2512659 w 2912709"/>
                <a:gd name="connsiteY0" fmla="*/ 728891 h 1340873"/>
                <a:gd name="connsiteX1" fmla="*/ 2912709 w 2912709"/>
                <a:gd name="connsiteY1" fmla="*/ 890816 h 1340873"/>
                <a:gd name="connsiteX2" fmla="*/ 2822221 w 2912709"/>
                <a:gd name="connsiteY2" fmla="*/ 978923 h 1340873"/>
                <a:gd name="connsiteX3" fmla="*/ 2655534 w 2912709"/>
                <a:gd name="connsiteY3" fmla="*/ 917010 h 1340873"/>
                <a:gd name="connsiteX4" fmla="*/ 2091177 w 2912709"/>
                <a:gd name="connsiteY4" fmla="*/ 1340873 h 1340873"/>
                <a:gd name="connsiteX5" fmla="*/ 1991165 w 2912709"/>
                <a:gd name="connsiteY5" fmla="*/ 1300391 h 1340873"/>
                <a:gd name="connsiteX6" fmla="*/ 2545996 w 2912709"/>
                <a:gd name="connsiteY6" fmla="*/ 876529 h 1340873"/>
                <a:gd name="connsiteX7" fmla="*/ 2407884 w 2912709"/>
                <a:gd name="connsiteY7" fmla="*/ 814616 h 1340873"/>
                <a:gd name="connsiteX8" fmla="*/ 2124515 w 2912709"/>
                <a:gd name="connsiteY8" fmla="*/ 590779 h 1340873"/>
                <a:gd name="connsiteX9" fmla="*/ 2443602 w 2912709"/>
                <a:gd name="connsiteY9" fmla="*/ 709841 h 1340873"/>
                <a:gd name="connsiteX10" fmla="*/ 2345971 w 2912709"/>
                <a:gd name="connsiteY10" fmla="*/ 786041 h 1340873"/>
                <a:gd name="connsiteX11" fmla="*/ 2136421 w 2912709"/>
                <a:gd name="connsiteY11" fmla="*/ 709841 h 1340873"/>
                <a:gd name="connsiteX12" fmla="*/ 1998309 w 2912709"/>
                <a:gd name="connsiteY12" fmla="*/ 821760 h 1340873"/>
                <a:gd name="connsiteX13" fmla="*/ 2186427 w 2912709"/>
                <a:gd name="connsiteY13" fmla="*/ 912248 h 1340873"/>
                <a:gd name="connsiteX14" fmla="*/ 2098321 w 2912709"/>
                <a:gd name="connsiteY14" fmla="*/ 986066 h 1340873"/>
                <a:gd name="connsiteX15" fmla="*/ 1893534 w 2912709"/>
                <a:gd name="connsiteY15" fmla="*/ 900341 h 1340873"/>
                <a:gd name="connsiteX16" fmla="*/ 1686365 w 2912709"/>
                <a:gd name="connsiteY16" fmla="*/ 1050360 h 1340873"/>
                <a:gd name="connsiteX17" fmla="*/ 1912584 w 2912709"/>
                <a:gd name="connsiteY17" fmla="*/ 1145610 h 1340873"/>
                <a:gd name="connsiteX18" fmla="*/ 1798284 w 2912709"/>
                <a:gd name="connsiteY18" fmla="*/ 1238479 h 1340873"/>
                <a:gd name="connsiteX19" fmla="*/ 1488721 w 2912709"/>
                <a:gd name="connsiteY19" fmla="*/ 1095604 h 1340873"/>
                <a:gd name="connsiteX20" fmla="*/ 2124515 w 2912709"/>
                <a:gd name="connsiteY20" fmla="*/ 590779 h 1340873"/>
                <a:gd name="connsiteX21" fmla="*/ 1676579 w 2912709"/>
                <a:gd name="connsiteY21" fmla="*/ 383088 h 1340873"/>
                <a:gd name="connsiteX22" fmla="*/ 1738751 w 2912709"/>
                <a:gd name="connsiteY22" fmla="*/ 435996 h 1340873"/>
                <a:gd name="connsiteX23" fmla="*/ 1443476 w 2912709"/>
                <a:gd name="connsiteY23" fmla="*/ 671739 h 1340873"/>
                <a:gd name="connsiteX24" fmla="*/ 1938776 w 2912709"/>
                <a:gd name="connsiteY24" fmla="*/ 514577 h 1340873"/>
                <a:gd name="connsiteX25" fmla="*/ 2026882 w 2912709"/>
                <a:gd name="connsiteY25" fmla="*/ 576490 h 1340873"/>
                <a:gd name="connsiteX26" fmla="*/ 1553014 w 2912709"/>
                <a:gd name="connsiteY26" fmla="*/ 728889 h 1340873"/>
                <a:gd name="connsiteX27" fmla="*/ 1405376 w 2912709"/>
                <a:gd name="connsiteY27" fmla="*/ 1057502 h 1340873"/>
                <a:gd name="connsiteX28" fmla="*/ 1279170 w 2912709"/>
                <a:gd name="connsiteY28" fmla="*/ 1021783 h 1340873"/>
                <a:gd name="connsiteX29" fmla="*/ 1386326 w 2912709"/>
                <a:gd name="connsiteY29" fmla="*/ 755083 h 1340873"/>
                <a:gd name="connsiteX30" fmla="*/ 1291076 w 2912709"/>
                <a:gd name="connsiteY30" fmla="*/ 778896 h 1340873"/>
                <a:gd name="connsiteX31" fmla="*/ 1076764 w 2912709"/>
                <a:gd name="connsiteY31" fmla="*/ 940821 h 1340873"/>
                <a:gd name="connsiteX32" fmla="*/ 983895 w 2912709"/>
                <a:gd name="connsiteY32" fmla="*/ 897958 h 1340873"/>
                <a:gd name="connsiteX33" fmla="*/ 1626833 w 2912709"/>
                <a:gd name="connsiteY33" fmla="*/ 393133 h 1340873"/>
                <a:gd name="connsiteX34" fmla="*/ 1676579 w 2912709"/>
                <a:gd name="connsiteY34" fmla="*/ 383088 h 1340873"/>
                <a:gd name="connsiteX35" fmla="*/ 1189031 w 2912709"/>
                <a:gd name="connsiteY35" fmla="*/ 333504 h 1340873"/>
                <a:gd name="connsiteX36" fmla="*/ 883883 w 2912709"/>
                <a:gd name="connsiteY36" fmla="*/ 440760 h 1340873"/>
                <a:gd name="connsiteX37" fmla="*/ 724339 w 2912709"/>
                <a:gd name="connsiteY37" fmla="*/ 695554 h 1340873"/>
                <a:gd name="connsiteX38" fmla="*/ 1105339 w 2912709"/>
                <a:gd name="connsiteY38" fmla="*/ 578873 h 1340873"/>
                <a:gd name="connsiteX39" fmla="*/ 1224401 w 2912709"/>
                <a:gd name="connsiteY39" fmla="*/ 340748 h 1340873"/>
                <a:gd name="connsiteX40" fmla="*/ 1189031 w 2912709"/>
                <a:gd name="connsiteY40" fmla="*/ 333504 h 1340873"/>
                <a:gd name="connsiteX41" fmla="*/ 1216626 w 2912709"/>
                <a:gd name="connsiteY41" fmla="*/ 230391 h 1340873"/>
                <a:gd name="connsiteX42" fmla="*/ 1336321 w 2912709"/>
                <a:gd name="connsiteY42" fmla="*/ 252641 h 1340873"/>
                <a:gd name="connsiteX43" fmla="*/ 1191065 w 2912709"/>
                <a:gd name="connsiteY43" fmla="*/ 645548 h 1340873"/>
                <a:gd name="connsiteX44" fmla="*/ 605277 w 2912709"/>
                <a:gd name="connsiteY44" fmla="*/ 776516 h 1340873"/>
                <a:gd name="connsiteX45" fmla="*/ 783871 w 2912709"/>
                <a:gd name="connsiteY45" fmla="*/ 407423 h 1340873"/>
                <a:gd name="connsiteX46" fmla="*/ 1216626 w 2912709"/>
                <a:gd name="connsiteY46" fmla="*/ 230391 h 1340873"/>
                <a:gd name="connsiteX47" fmla="*/ 665077 w 2912709"/>
                <a:gd name="connsiteY47" fmla="*/ 109767 h 1340873"/>
                <a:gd name="connsiteX48" fmla="*/ 426684 w 2912709"/>
                <a:gd name="connsiteY48" fmla="*/ 292947 h 1340873"/>
                <a:gd name="connsiteX49" fmla="*/ 602995 w 2912709"/>
                <a:gd name="connsiteY49" fmla="*/ 335424 h 1340873"/>
                <a:gd name="connsiteX50" fmla="*/ 774341 w 2912709"/>
                <a:gd name="connsiteY50" fmla="*/ 215958 h 1340873"/>
                <a:gd name="connsiteX51" fmla="*/ 665077 w 2912709"/>
                <a:gd name="connsiteY51" fmla="*/ 109767 h 1340873"/>
                <a:gd name="connsiteX52" fmla="*/ 652903 w 2912709"/>
                <a:gd name="connsiteY52" fmla="*/ 230 h 1340873"/>
                <a:gd name="connsiteX53" fmla="*/ 929128 w 2912709"/>
                <a:gd name="connsiteY53" fmla="*/ 147867 h 1340873"/>
                <a:gd name="connsiteX54" fmla="*/ 819591 w 2912709"/>
                <a:gd name="connsiteY54" fmla="*/ 324080 h 1340873"/>
                <a:gd name="connsiteX55" fmla="*/ 583847 w 2912709"/>
                <a:gd name="connsiteY55" fmla="*/ 431236 h 1340873"/>
                <a:gd name="connsiteX56" fmla="*/ 329053 w 2912709"/>
                <a:gd name="connsiteY56" fmla="*/ 388374 h 1340873"/>
                <a:gd name="connsiteX57" fmla="*/ 105216 w 2912709"/>
                <a:gd name="connsiteY57" fmla="*/ 550299 h 1340873"/>
                <a:gd name="connsiteX58" fmla="*/ 441 w 2912709"/>
                <a:gd name="connsiteY58" fmla="*/ 512199 h 1340873"/>
                <a:gd name="connsiteX59" fmla="*/ 652903 w 2912709"/>
                <a:gd name="connsiteY59" fmla="*/ 230 h 1340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</a:cxnLst>
              <a:rect l="l" t="t" r="r" b="b"/>
              <a:pathLst>
                <a:path w="2912709" h="1340873">
                  <a:moveTo>
                    <a:pt x="2512659" y="728891"/>
                  </a:moveTo>
                  <a:lnTo>
                    <a:pt x="2912709" y="890816"/>
                  </a:lnTo>
                  <a:lnTo>
                    <a:pt x="2822221" y="978923"/>
                  </a:lnTo>
                  <a:lnTo>
                    <a:pt x="2655534" y="917010"/>
                  </a:lnTo>
                  <a:lnTo>
                    <a:pt x="2091177" y="1340873"/>
                  </a:lnTo>
                  <a:lnTo>
                    <a:pt x="1991165" y="1300391"/>
                  </a:lnTo>
                  <a:lnTo>
                    <a:pt x="2545996" y="876529"/>
                  </a:lnTo>
                  <a:lnTo>
                    <a:pt x="2407884" y="814616"/>
                  </a:lnTo>
                  <a:close/>
                  <a:moveTo>
                    <a:pt x="2124515" y="590779"/>
                  </a:moveTo>
                  <a:cubicBezTo>
                    <a:pt x="2166583" y="582841"/>
                    <a:pt x="2382483" y="672535"/>
                    <a:pt x="2443602" y="709841"/>
                  </a:cubicBezTo>
                  <a:cubicBezTo>
                    <a:pt x="2458683" y="732859"/>
                    <a:pt x="2383277" y="789216"/>
                    <a:pt x="2345971" y="786041"/>
                  </a:cubicBezTo>
                  <a:lnTo>
                    <a:pt x="2136421" y="709841"/>
                  </a:lnTo>
                  <a:lnTo>
                    <a:pt x="1998309" y="821760"/>
                  </a:lnTo>
                  <a:lnTo>
                    <a:pt x="2186427" y="912248"/>
                  </a:lnTo>
                  <a:cubicBezTo>
                    <a:pt x="2216589" y="934473"/>
                    <a:pt x="2144359" y="994798"/>
                    <a:pt x="2098321" y="986066"/>
                  </a:cubicBezTo>
                  <a:cubicBezTo>
                    <a:pt x="2008627" y="976541"/>
                    <a:pt x="1961796" y="928916"/>
                    <a:pt x="1893534" y="900341"/>
                  </a:cubicBezTo>
                  <a:lnTo>
                    <a:pt x="1686365" y="1050360"/>
                  </a:lnTo>
                  <a:lnTo>
                    <a:pt x="1912584" y="1145610"/>
                  </a:lnTo>
                  <a:cubicBezTo>
                    <a:pt x="1929253" y="1195616"/>
                    <a:pt x="1880041" y="1240860"/>
                    <a:pt x="1798284" y="1238479"/>
                  </a:cubicBezTo>
                  <a:cubicBezTo>
                    <a:pt x="1752246" y="1238479"/>
                    <a:pt x="1491103" y="1125766"/>
                    <a:pt x="1488721" y="1095604"/>
                  </a:cubicBezTo>
                  <a:cubicBezTo>
                    <a:pt x="1486339" y="1065442"/>
                    <a:pt x="2082447" y="598717"/>
                    <a:pt x="2124515" y="590779"/>
                  </a:cubicBezTo>
                  <a:close/>
                  <a:moveTo>
                    <a:pt x="1676579" y="383088"/>
                  </a:moveTo>
                  <a:cubicBezTo>
                    <a:pt x="1719404" y="385990"/>
                    <a:pt x="1741132" y="421709"/>
                    <a:pt x="1738751" y="435996"/>
                  </a:cubicBezTo>
                  <a:cubicBezTo>
                    <a:pt x="1735576" y="455046"/>
                    <a:pt x="1541901" y="593158"/>
                    <a:pt x="1443476" y="671739"/>
                  </a:cubicBezTo>
                  <a:cubicBezTo>
                    <a:pt x="1608576" y="619352"/>
                    <a:pt x="1841542" y="530452"/>
                    <a:pt x="1938776" y="514577"/>
                  </a:cubicBezTo>
                  <a:cubicBezTo>
                    <a:pt x="2036010" y="498702"/>
                    <a:pt x="2049108" y="554265"/>
                    <a:pt x="2026882" y="576490"/>
                  </a:cubicBezTo>
                  <a:cubicBezTo>
                    <a:pt x="2004656" y="598715"/>
                    <a:pt x="1718908" y="672533"/>
                    <a:pt x="1553014" y="728889"/>
                  </a:cubicBezTo>
                  <a:cubicBezTo>
                    <a:pt x="1503801" y="843983"/>
                    <a:pt x="1449826" y="1013846"/>
                    <a:pt x="1405376" y="1057502"/>
                  </a:cubicBezTo>
                  <a:cubicBezTo>
                    <a:pt x="1360926" y="1101158"/>
                    <a:pt x="1282345" y="1072186"/>
                    <a:pt x="1279170" y="1021783"/>
                  </a:cubicBezTo>
                  <a:cubicBezTo>
                    <a:pt x="1275995" y="971380"/>
                    <a:pt x="1350607" y="843983"/>
                    <a:pt x="1386326" y="755083"/>
                  </a:cubicBezTo>
                  <a:lnTo>
                    <a:pt x="1291076" y="778896"/>
                  </a:lnTo>
                  <a:cubicBezTo>
                    <a:pt x="1219639" y="832871"/>
                    <a:pt x="1126770" y="921772"/>
                    <a:pt x="1076764" y="940821"/>
                  </a:cubicBezTo>
                  <a:cubicBezTo>
                    <a:pt x="1026758" y="959870"/>
                    <a:pt x="964845" y="931296"/>
                    <a:pt x="983895" y="897958"/>
                  </a:cubicBezTo>
                  <a:cubicBezTo>
                    <a:pt x="1002945" y="864620"/>
                    <a:pt x="1584765" y="407420"/>
                    <a:pt x="1626833" y="393133"/>
                  </a:cubicBezTo>
                  <a:cubicBezTo>
                    <a:pt x="1645685" y="384799"/>
                    <a:pt x="1662304" y="382120"/>
                    <a:pt x="1676579" y="383088"/>
                  </a:cubicBezTo>
                  <a:close/>
                  <a:moveTo>
                    <a:pt x="1189031" y="333504"/>
                  </a:moveTo>
                  <a:cubicBezTo>
                    <a:pt x="1098406" y="326944"/>
                    <a:pt x="956809" y="389018"/>
                    <a:pt x="883883" y="440760"/>
                  </a:cubicBezTo>
                  <a:cubicBezTo>
                    <a:pt x="800539" y="499894"/>
                    <a:pt x="653697" y="632054"/>
                    <a:pt x="724339" y="695554"/>
                  </a:cubicBezTo>
                  <a:cubicBezTo>
                    <a:pt x="794981" y="759054"/>
                    <a:pt x="1021995" y="638007"/>
                    <a:pt x="1105339" y="578873"/>
                  </a:cubicBezTo>
                  <a:cubicBezTo>
                    <a:pt x="1188683" y="519739"/>
                    <a:pt x="1308539" y="372498"/>
                    <a:pt x="1224401" y="340748"/>
                  </a:cubicBezTo>
                  <a:cubicBezTo>
                    <a:pt x="1213884" y="336779"/>
                    <a:pt x="1201978" y="334441"/>
                    <a:pt x="1189031" y="333504"/>
                  </a:cubicBezTo>
                  <a:close/>
                  <a:moveTo>
                    <a:pt x="1216626" y="230391"/>
                  </a:moveTo>
                  <a:cubicBezTo>
                    <a:pt x="1258534" y="230962"/>
                    <a:pt x="1298420" y="238354"/>
                    <a:pt x="1336321" y="252641"/>
                  </a:cubicBezTo>
                  <a:cubicBezTo>
                    <a:pt x="1487927" y="309791"/>
                    <a:pt x="1387121" y="526486"/>
                    <a:pt x="1191065" y="645548"/>
                  </a:cubicBezTo>
                  <a:cubicBezTo>
                    <a:pt x="995009" y="764610"/>
                    <a:pt x="807684" y="868591"/>
                    <a:pt x="605277" y="776516"/>
                  </a:cubicBezTo>
                  <a:cubicBezTo>
                    <a:pt x="479070" y="713016"/>
                    <a:pt x="566384" y="566173"/>
                    <a:pt x="783871" y="407423"/>
                  </a:cubicBezTo>
                  <a:cubicBezTo>
                    <a:pt x="946987" y="288361"/>
                    <a:pt x="1090904" y="228680"/>
                    <a:pt x="1216626" y="230391"/>
                  </a:cubicBezTo>
                  <a:close/>
                  <a:moveTo>
                    <a:pt x="665077" y="109767"/>
                  </a:moveTo>
                  <a:lnTo>
                    <a:pt x="426684" y="292947"/>
                  </a:lnTo>
                  <a:cubicBezTo>
                    <a:pt x="470554" y="330999"/>
                    <a:pt x="523531" y="351353"/>
                    <a:pt x="602995" y="335424"/>
                  </a:cubicBezTo>
                  <a:cubicBezTo>
                    <a:pt x="682459" y="319494"/>
                    <a:pt x="743713" y="267285"/>
                    <a:pt x="774341" y="215958"/>
                  </a:cubicBezTo>
                  <a:cubicBezTo>
                    <a:pt x="804968" y="164632"/>
                    <a:pt x="731297" y="126580"/>
                    <a:pt x="665077" y="109767"/>
                  </a:cubicBezTo>
                  <a:close/>
                  <a:moveTo>
                    <a:pt x="652903" y="230"/>
                  </a:moveTo>
                  <a:cubicBezTo>
                    <a:pt x="690209" y="-5327"/>
                    <a:pt x="918015" y="91510"/>
                    <a:pt x="929128" y="147867"/>
                  </a:cubicBezTo>
                  <a:cubicBezTo>
                    <a:pt x="940241" y="204224"/>
                    <a:pt x="906109" y="255817"/>
                    <a:pt x="819591" y="324080"/>
                  </a:cubicBezTo>
                  <a:cubicBezTo>
                    <a:pt x="733073" y="392343"/>
                    <a:pt x="674334" y="416948"/>
                    <a:pt x="583847" y="431236"/>
                  </a:cubicBezTo>
                  <a:cubicBezTo>
                    <a:pt x="493360" y="445524"/>
                    <a:pt x="413984" y="402661"/>
                    <a:pt x="329053" y="388374"/>
                  </a:cubicBezTo>
                  <a:cubicBezTo>
                    <a:pt x="254441" y="442349"/>
                    <a:pt x="167922" y="524899"/>
                    <a:pt x="105216" y="550299"/>
                  </a:cubicBezTo>
                  <a:cubicBezTo>
                    <a:pt x="42510" y="575699"/>
                    <a:pt x="-5116" y="551093"/>
                    <a:pt x="441" y="512199"/>
                  </a:cubicBezTo>
                  <a:cubicBezTo>
                    <a:pt x="5998" y="473305"/>
                    <a:pt x="615597" y="5787"/>
                    <a:pt x="652903" y="23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ED9ACCCD-62A5-4F7B-9F80-541015C2E0DA}"/>
              </a:ext>
            </a:extLst>
          </p:cNvPr>
          <p:cNvGrpSpPr/>
          <p:nvPr/>
        </p:nvGrpSpPr>
        <p:grpSpPr>
          <a:xfrm>
            <a:off x="3762096" y="1494573"/>
            <a:ext cx="2298392" cy="1409832"/>
            <a:chOff x="390605" y="2923763"/>
            <a:chExt cx="1567736" cy="961649"/>
          </a:xfrm>
        </p:grpSpPr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FA9C8AF8-37A6-42D8-8A1E-E5D86E00C7D3}"/>
                </a:ext>
              </a:extLst>
            </p:cNvPr>
            <p:cNvSpPr/>
            <p:nvPr/>
          </p:nvSpPr>
          <p:spPr bwMode="auto">
            <a:xfrm>
              <a:off x="390605" y="2923763"/>
              <a:ext cx="1567736" cy="961649"/>
            </a:xfrm>
            <a:custGeom>
              <a:avLst/>
              <a:gdLst>
                <a:gd name="connsiteX0" fmla="*/ 439844 w 1492284"/>
                <a:gd name="connsiteY0" fmla="*/ 766 h 1323710"/>
                <a:gd name="connsiteX1" fmla="*/ 477925 w 1492284"/>
                <a:gd name="connsiteY1" fmla="*/ 13571 h 1323710"/>
                <a:gd name="connsiteX2" fmla="*/ 1441681 w 1492284"/>
                <a:gd name="connsiteY2" fmla="*/ 569996 h 1323710"/>
                <a:gd name="connsiteX3" fmla="*/ 1478713 w 1492284"/>
                <a:gd name="connsiteY3" fmla="*/ 708201 h 1323710"/>
                <a:gd name="connsiteX4" fmla="*/ 1152564 w 1492284"/>
                <a:gd name="connsiteY4" fmla="*/ 1273108 h 1323710"/>
                <a:gd name="connsiteX5" fmla="*/ 1014359 w 1492284"/>
                <a:gd name="connsiteY5" fmla="*/ 1310139 h 1323710"/>
                <a:gd name="connsiteX6" fmla="*/ 50603 w 1492284"/>
                <a:gd name="connsiteY6" fmla="*/ 753714 h 1323710"/>
                <a:gd name="connsiteX7" fmla="*/ 13571 w 1492284"/>
                <a:gd name="connsiteY7" fmla="*/ 615509 h 1323710"/>
                <a:gd name="connsiteX8" fmla="*/ 339720 w 1492284"/>
                <a:gd name="connsiteY8" fmla="*/ 50603 h 1323710"/>
                <a:gd name="connsiteX9" fmla="*/ 439844 w 1492284"/>
                <a:gd name="connsiteY9" fmla="*/ 766 h 1323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92284" h="1323710">
                  <a:moveTo>
                    <a:pt x="439844" y="766"/>
                  </a:moveTo>
                  <a:cubicBezTo>
                    <a:pt x="452887" y="2384"/>
                    <a:pt x="465827" y="6586"/>
                    <a:pt x="477925" y="13571"/>
                  </a:cubicBezTo>
                  <a:lnTo>
                    <a:pt x="1441681" y="569996"/>
                  </a:lnTo>
                  <a:cubicBezTo>
                    <a:pt x="1490071" y="597934"/>
                    <a:pt x="1506651" y="659811"/>
                    <a:pt x="1478713" y="708201"/>
                  </a:cubicBezTo>
                  <a:lnTo>
                    <a:pt x="1152564" y="1273108"/>
                  </a:lnTo>
                  <a:cubicBezTo>
                    <a:pt x="1124626" y="1321498"/>
                    <a:pt x="1062749" y="1338077"/>
                    <a:pt x="1014359" y="1310139"/>
                  </a:cubicBezTo>
                  <a:lnTo>
                    <a:pt x="50603" y="753714"/>
                  </a:lnTo>
                  <a:cubicBezTo>
                    <a:pt x="2213" y="725776"/>
                    <a:pt x="-14367" y="663899"/>
                    <a:pt x="13571" y="615509"/>
                  </a:cubicBezTo>
                  <a:lnTo>
                    <a:pt x="339720" y="50603"/>
                  </a:lnTo>
                  <a:cubicBezTo>
                    <a:pt x="360673" y="14310"/>
                    <a:pt x="400717" y="-4089"/>
                    <a:pt x="439844" y="766"/>
                  </a:cubicBezTo>
                  <a:close/>
                </a:path>
              </a:pathLst>
            </a:custGeom>
            <a:solidFill>
              <a:srgbClr val="FFCC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DCAA679D-26D9-402F-8450-411A448C8FF5}"/>
                </a:ext>
              </a:extLst>
            </p:cNvPr>
            <p:cNvSpPr/>
            <p:nvPr/>
          </p:nvSpPr>
          <p:spPr bwMode="auto">
            <a:xfrm>
              <a:off x="423661" y="2970829"/>
              <a:ext cx="1519440" cy="783624"/>
            </a:xfrm>
            <a:custGeom>
              <a:avLst/>
              <a:gdLst>
                <a:gd name="connsiteX0" fmla="*/ 991872 w 1549921"/>
                <a:gd name="connsiteY0" fmla="*/ 736379 h 799344"/>
                <a:gd name="connsiteX1" fmla="*/ 1013203 w 1549921"/>
                <a:gd name="connsiteY1" fmla="*/ 739181 h 799344"/>
                <a:gd name="connsiteX2" fmla="*/ 1022628 w 1549921"/>
                <a:gd name="connsiteY2" fmla="*/ 759000 h 799344"/>
                <a:gd name="connsiteX3" fmla="*/ 979855 w 1549921"/>
                <a:gd name="connsiteY3" fmla="*/ 799344 h 799344"/>
                <a:gd name="connsiteX4" fmla="*/ 991872 w 1549921"/>
                <a:gd name="connsiteY4" fmla="*/ 736379 h 799344"/>
                <a:gd name="connsiteX5" fmla="*/ 1239196 w 1549921"/>
                <a:gd name="connsiteY5" fmla="*/ 701441 h 799344"/>
                <a:gd name="connsiteX6" fmla="*/ 1260528 w 1549921"/>
                <a:gd name="connsiteY6" fmla="*/ 704244 h 799344"/>
                <a:gd name="connsiteX7" fmla="*/ 1269952 w 1549921"/>
                <a:gd name="connsiteY7" fmla="*/ 724062 h 799344"/>
                <a:gd name="connsiteX8" fmla="*/ 1227179 w 1549921"/>
                <a:gd name="connsiteY8" fmla="*/ 764407 h 799344"/>
                <a:gd name="connsiteX9" fmla="*/ 1239196 w 1549921"/>
                <a:gd name="connsiteY9" fmla="*/ 701441 h 799344"/>
                <a:gd name="connsiteX10" fmla="*/ 669987 w 1549921"/>
                <a:gd name="connsiteY10" fmla="*/ 634546 h 799344"/>
                <a:gd name="connsiteX11" fmla="*/ 691318 w 1549921"/>
                <a:gd name="connsiteY11" fmla="*/ 637348 h 799344"/>
                <a:gd name="connsiteX12" fmla="*/ 700743 w 1549921"/>
                <a:gd name="connsiteY12" fmla="*/ 657166 h 799344"/>
                <a:gd name="connsiteX13" fmla="*/ 657970 w 1549921"/>
                <a:gd name="connsiteY13" fmla="*/ 697511 h 799344"/>
                <a:gd name="connsiteX14" fmla="*/ 669987 w 1549921"/>
                <a:gd name="connsiteY14" fmla="*/ 634546 h 799344"/>
                <a:gd name="connsiteX15" fmla="*/ 919627 w 1549921"/>
                <a:gd name="connsiteY15" fmla="*/ 600341 h 799344"/>
                <a:gd name="connsiteX16" fmla="*/ 940958 w 1549921"/>
                <a:gd name="connsiteY16" fmla="*/ 603143 h 799344"/>
                <a:gd name="connsiteX17" fmla="*/ 950383 w 1549921"/>
                <a:gd name="connsiteY17" fmla="*/ 622961 h 799344"/>
                <a:gd name="connsiteX18" fmla="*/ 907610 w 1549921"/>
                <a:gd name="connsiteY18" fmla="*/ 663306 h 799344"/>
                <a:gd name="connsiteX19" fmla="*/ 919627 w 1549921"/>
                <a:gd name="connsiteY19" fmla="*/ 600341 h 799344"/>
                <a:gd name="connsiteX20" fmla="*/ 1154149 w 1549921"/>
                <a:gd name="connsiteY20" fmla="*/ 583314 h 799344"/>
                <a:gd name="connsiteX21" fmla="*/ 1175479 w 1549921"/>
                <a:gd name="connsiteY21" fmla="*/ 586116 h 799344"/>
                <a:gd name="connsiteX22" fmla="*/ 1184904 w 1549921"/>
                <a:gd name="connsiteY22" fmla="*/ 605934 h 799344"/>
                <a:gd name="connsiteX23" fmla="*/ 1142131 w 1549921"/>
                <a:gd name="connsiteY23" fmla="*/ 646279 h 799344"/>
                <a:gd name="connsiteX24" fmla="*/ 1154149 w 1549921"/>
                <a:gd name="connsiteY24" fmla="*/ 583314 h 799344"/>
                <a:gd name="connsiteX25" fmla="*/ 1401473 w 1549921"/>
                <a:gd name="connsiteY25" fmla="*/ 548376 h 799344"/>
                <a:gd name="connsiteX26" fmla="*/ 1422804 w 1549921"/>
                <a:gd name="connsiteY26" fmla="*/ 551178 h 799344"/>
                <a:gd name="connsiteX27" fmla="*/ 1432228 w 1549921"/>
                <a:gd name="connsiteY27" fmla="*/ 570997 h 799344"/>
                <a:gd name="connsiteX28" fmla="*/ 1451710 w 1549921"/>
                <a:gd name="connsiteY28" fmla="*/ 565234 h 799344"/>
                <a:gd name="connsiteX29" fmla="*/ 1462260 w 1549921"/>
                <a:gd name="connsiteY29" fmla="*/ 565466 h 799344"/>
                <a:gd name="connsiteX30" fmla="*/ 1427630 w 1549921"/>
                <a:gd name="connsiteY30" fmla="*/ 606943 h 799344"/>
                <a:gd name="connsiteX31" fmla="*/ 1389456 w 1549921"/>
                <a:gd name="connsiteY31" fmla="*/ 611342 h 799344"/>
                <a:gd name="connsiteX32" fmla="*/ 1401473 w 1549921"/>
                <a:gd name="connsiteY32" fmla="*/ 548376 h 799344"/>
                <a:gd name="connsiteX33" fmla="*/ 350417 w 1549921"/>
                <a:gd name="connsiteY33" fmla="*/ 533445 h 799344"/>
                <a:gd name="connsiteX34" fmla="*/ 371749 w 1549921"/>
                <a:gd name="connsiteY34" fmla="*/ 536247 h 799344"/>
                <a:gd name="connsiteX35" fmla="*/ 381173 w 1549921"/>
                <a:gd name="connsiteY35" fmla="*/ 556065 h 799344"/>
                <a:gd name="connsiteX36" fmla="*/ 338400 w 1549921"/>
                <a:gd name="connsiteY36" fmla="*/ 596410 h 799344"/>
                <a:gd name="connsiteX37" fmla="*/ 350417 w 1549921"/>
                <a:gd name="connsiteY37" fmla="*/ 533445 h 799344"/>
                <a:gd name="connsiteX38" fmla="*/ 597742 w 1549921"/>
                <a:gd name="connsiteY38" fmla="*/ 498507 h 799344"/>
                <a:gd name="connsiteX39" fmla="*/ 619073 w 1549921"/>
                <a:gd name="connsiteY39" fmla="*/ 501309 h 799344"/>
                <a:gd name="connsiteX40" fmla="*/ 628498 w 1549921"/>
                <a:gd name="connsiteY40" fmla="*/ 521128 h 799344"/>
                <a:gd name="connsiteX41" fmla="*/ 585725 w 1549921"/>
                <a:gd name="connsiteY41" fmla="*/ 561473 h 799344"/>
                <a:gd name="connsiteX42" fmla="*/ 597742 w 1549921"/>
                <a:gd name="connsiteY42" fmla="*/ 498507 h 799344"/>
                <a:gd name="connsiteX43" fmla="*/ 832264 w 1549921"/>
                <a:gd name="connsiteY43" fmla="*/ 481480 h 799344"/>
                <a:gd name="connsiteX44" fmla="*/ 853594 w 1549921"/>
                <a:gd name="connsiteY44" fmla="*/ 484282 h 799344"/>
                <a:gd name="connsiteX45" fmla="*/ 863019 w 1549921"/>
                <a:gd name="connsiteY45" fmla="*/ 504101 h 799344"/>
                <a:gd name="connsiteX46" fmla="*/ 820246 w 1549921"/>
                <a:gd name="connsiteY46" fmla="*/ 544446 h 799344"/>
                <a:gd name="connsiteX47" fmla="*/ 832264 w 1549921"/>
                <a:gd name="connsiteY47" fmla="*/ 481480 h 799344"/>
                <a:gd name="connsiteX48" fmla="*/ 1081904 w 1549921"/>
                <a:gd name="connsiteY48" fmla="*/ 447275 h 799344"/>
                <a:gd name="connsiteX49" fmla="*/ 1103234 w 1549921"/>
                <a:gd name="connsiteY49" fmla="*/ 450078 h 799344"/>
                <a:gd name="connsiteX50" fmla="*/ 1112659 w 1549921"/>
                <a:gd name="connsiteY50" fmla="*/ 469896 h 799344"/>
                <a:gd name="connsiteX51" fmla="*/ 1069886 w 1549921"/>
                <a:gd name="connsiteY51" fmla="*/ 510241 h 799344"/>
                <a:gd name="connsiteX52" fmla="*/ 1081904 w 1549921"/>
                <a:gd name="connsiteY52" fmla="*/ 447275 h 799344"/>
                <a:gd name="connsiteX53" fmla="*/ 28533 w 1549921"/>
                <a:gd name="connsiteY53" fmla="*/ 431611 h 799344"/>
                <a:gd name="connsiteX54" fmla="*/ 49863 w 1549921"/>
                <a:gd name="connsiteY54" fmla="*/ 434414 h 799344"/>
                <a:gd name="connsiteX55" fmla="*/ 59289 w 1549921"/>
                <a:gd name="connsiteY55" fmla="*/ 454232 h 799344"/>
                <a:gd name="connsiteX56" fmla="*/ 16516 w 1549921"/>
                <a:gd name="connsiteY56" fmla="*/ 494577 h 799344"/>
                <a:gd name="connsiteX57" fmla="*/ 28533 w 1549921"/>
                <a:gd name="connsiteY57" fmla="*/ 431611 h 799344"/>
                <a:gd name="connsiteX58" fmla="*/ 1323130 w 1549921"/>
                <a:gd name="connsiteY58" fmla="*/ 423923 h 799344"/>
                <a:gd name="connsiteX59" fmla="*/ 1344462 w 1549921"/>
                <a:gd name="connsiteY59" fmla="*/ 426725 h 799344"/>
                <a:gd name="connsiteX60" fmla="*/ 1353886 w 1549921"/>
                <a:gd name="connsiteY60" fmla="*/ 446544 h 799344"/>
                <a:gd name="connsiteX61" fmla="*/ 1311113 w 1549921"/>
                <a:gd name="connsiteY61" fmla="*/ 486889 h 799344"/>
                <a:gd name="connsiteX62" fmla="*/ 1323130 w 1549921"/>
                <a:gd name="connsiteY62" fmla="*/ 423923 h 799344"/>
                <a:gd name="connsiteX63" fmla="*/ 1543583 w 1549921"/>
                <a:gd name="connsiteY63" fmla="*/ 413018 h 799344"/>
                <a:gd name="connsiteX64" fmla="*/ 1548167 w 1549921"/>
                <a:gd name="connsiteY64" fmla="*/ 419515 h 799344"/>
                <a:gd name="connsiteX65" fmla="*/ 1549921 w 1549921"/>
                <a:gd name="connsiteY65" fmla="*/ 436903 h 799344"/>
                <a:gd name="connsiteX66" fmla="*/ 1543394 w 1549921"/>
                <a:gd name="connsiteY66" fmla="*/ 425373 h 799344"/>
                <a:gd name="connsiteX67" fmla="*/ 278173 w 1549921"/>
                <a:gd name="connsiteY67" fmla="*/ 397406 h 799344"/>
                <a:gd name="connsiteX68" fmla="*/ 299504 w 1549921"/>
                <a:gd name="connsiteY68" fmla="*/ 400209 h 799344"/>
                <a:gd name="connsiteX69" fmla="*/ 308929 w 1549921"/>
                <a:gd name="connsiteY69" fmla="*/ 420027 h 799344"/>
                <a:gd name="connsiteX70" fmla="*/ 266156 w 1549921"/>
                <a:gd name="connsiteY70" fmla="*/ 460372 h 799344"/>
                <a:gd name="connsiteX71" fmla="*/ 278173 w 1549921"/>
                <a:gd name="connsiteY71" fmla="*/ 397406 h 799344"/>
                <a:gd name="connsiteX72" fmla="*/ 512694 w 1549921"/>
                <a:gd name="connsiteY72" fmla="*/ 380379 h 799344"/>
                <a:gd name="connsiteX73" fmla="*/ 534025 w 1549921"/>
                <a:gd name="connsiteY73" fmla="*/ 383181 h 799344"/>
                <a:gd name="connsiteX74" fmla="*/ 543449 w 1549921"/>
                <a:gd name="connsiteY74" fmla="*/ 403000 h 799344"/>
                <a:gd name="connsiteX75" fmla="*/ 500677 w 1549921"/>
                <a:gd name="connsiteY75" fmla="*/ 443345 h 799344"/>
                <a:gd name="connsiteX76" fmla="*/ 512694 w 1549921"/>
                <a:gd name="connsiteY76" fmla="*/ 380379 h 799344"/>
                <a:gd name="connsiteX77" fmla="*/ 760019 w 1549921"/>
                <a:gd name="connsiteY77" fmla="*/ 345442 h 799344"/>
                <a:gd name="connsiteX78" fmla="*/ 781349 w 1549921"/>
                <a:gd name="connsiteY78" fmla="*/ 348244 h 799344"/>
                <a:gd name="connsiteX79" fmla="*/ 790774 w 1549921"/>
                <a:gd name="connsiteY79" fmla="*/ 368063 h 799344"/>
                <a:gd name="connsiteX80" fmla="*/ 748001 w 1549921"/>
                <a:gd name="connsiteY80" fmla="*/ 408407 h 799344"/>
                <a:gd name="connsiteX81" fmla="*/ 760019 w 1549921"/>
                <a:gd name="connsiteY81" fmla="*/ 345442 h 799344"/>
                <a:gd name="connsiteX82" fmla="*/ 1001245 w 1549921"/>
                <a:gd name="connsiteY82" fmla="*/ 322089 h 799344"/>
                <a:gd name="connsiteX83" fmla="*/ 1022576 w 1549921"/>
                <a:gd name="connsiteY83" fmla="*/ 324892 h 799344"/>
                <a:gd name="connsiteX84" fmla="*/ 1032001 w 1549921"/>
                <a:gd name="connsiteY84" fmla="*/ 344710 h 799344"/>
                <a:gd name="connsiteX85" fmla="*/ 989228 w 1549921"/>
                <a:gd name="connsiteY85" fmla="*/ 385055 h 799344"/>
                <a:gd name="connsiteX86" fmla="*/ 1001245 w 1549921"/>
                <a:gd name="connsiteY86" fmla="*/ 322089 h 799344"/>
                <a:gd name="connsiteX87" fmla="*/ 1250885 w 1549921"/>
                <a:gd name="connsiteY87" fmla="*/ 287885 h 799344"/>
                <a:gd name="connsiteX88" fmla="*/ 1272217 w 1549921"/>
                <a:gd name="connsiteY88" fmla="*/ 290687 h 799344"/>
                <a:gd name="connsiteX89" fmla="*/ 1281641 w 1549921"/>
                <a:gd name="connsiteY89" fmla="*/ 310505 h 799344"/>
                <a:gd name="connsiteX90" fmla="*/ 1238868 w 1549921"/>
                <a:gd name="connsiteY90" fmla="*/ 350850 h 799344"/>
                <a:gd name="connsiteX91" fmla="*/ 1250885 w 1549921"/>
                <a:gd name="connsiteY91" fmla="*/ 287885 h 799344"/>
                <a:gd name="connsiteX92" fmla="*/ 190809 w 1549921"/>
                <a:gd name="connsiteY92" fmla="*/ 278546 h 799344"/>
                <a:gd name="connsiteX93" fmla="*/ 212140 w 1549921"/>
                <a:gd name="connsiteY93" fmla="*/ 281348 h 799344"/>
                <a:gd name="connsiteX94" fmla="*/ 221564 w 1549921"/>
                <a:gd name="connsiteY94" fmla="*/ 301166 h 799344"/>
                <a:gd name="connsiteX95" fmla="*/ 178791 w 1549921"/>
                <a:gd name="connsiteY95" fmla="*/ 341511 h 799344"/>
                <a:gd name="connsiteX96" fmla="*/ 190809 w 1549921"/>
                <a:gd name="connsiteY96" fmla="*/ 278546 h 799344"/>
                <a:gd name="connsiteX97" fmla="*/ 440450 w 1549921"/>
                <a:gd name="connsiteY97" fmla="*/ 244341 h 799344"/>
                <a:gd name="connsiteX98" fmla="*/ 461780 w 1549921"/>
                <a:gd name="connsiteY98" fmla="*/ 247143 h 799344"/>
                <a:gd name="connsiteX99" fmla="*/ 471204 w 1549921"/>
                <a:gd name="connsiteY99" fmla="*/ 266962 h 799344"/>
                <a:gd name="connsiteX100" fmla="*/ 428432 w 1549921"/>
                <a:gd name="connsiteY100" fmla="*/ 307306 h 799344"/>
                <a:gd name="connsiteX101" fmla="*/ 440450 w 1549921"/>
                <a:gd name="connsiteY101" fmla="*/ 244341 h 799344"/>
                <a:gd name="connsiteX102" fmla="*/ 681676 w 1549921"/>
                <a:gd name="connsiteY102" fmla="*/ 220989 h 799344"/>
                <a:gd name="connsiteX103" fmla="*/ 703007 w 1549921"/>
                <a:gd name="connsiteY103" fmla="*/ 223791 h 799344"/>
                <a:gd name="connsiteX104" fmla="*/ 712432 w 1549921"/>
                <a:gd name="connsiteY104" fmla="*/ 243609 h 799344"/>
                <a:gd name="connsiteX105" fmla="*/ 669659 w 1549921"/>
                <a:gd name="connsiteY105" fmla="*/ 283954 h 799344"/>
                <a:gd name="connsiteX106" fmla="*/ 681676 w 1549921"/>
                <a:gd name="connsiteY106" fmla="*/ 220989 h 799344"/>
                <a:gd name="connsiteX107" fmla="*/ 929000 w 1549921"/>
                <a:gd name="connsiteY107" fmla="*/ 186051 h 799344"/>
                <a:gd name="connsiteX108" fmla="*/ 950331 w 1549921"/>
                <a:gd name="connsiteY108" fmla="*/ 188853 h 799344"/>
                <a:gd name="connsiteX109" fmla="*/ 959756 w 1549921"/>
                <a:gd name="connsiteY109" fmla="*/ 208672 h 799344"/>
                <a:gd name="connsiteX110" fmla="*/ 916983 w 1549921"/>
                <a:gd name="connsiteY110" fmla="*/ 249017 h 799344"/>
                <a:gd name="connsiteX111" fmla="*/ 929000 w 1549921"/>
                <a:gd name="connsiteY111" fmla="*/ 186051 h 799344"/>
                <a:gd name="connsiteX112" fmla="*/ 197543 w 1549921"/>
                <a:gd name="connsiteY112" fmla="*/ 169341 h 799344"/>
                <a:gd name="connsiteX113" fmla="*/ 201839 w 1549921"/>
                <a:gd name="connsiteY113" fmla="*/ 172764 h 799344"/>
                <a:gd name="connsiteX114" fmla="*/ 181248 w 1549921"/>
                <a:gd name="connsiteY114" fmla="*/ 192066 h 799344"/>
                <a:gd name="connsiteX115" fmla="*/ 177761 w 1549921"/>
                <a:gd name="connsiteY115" fmla="*/ 193034 h 799344"/>
                <a:gd name="connsiteX116" fmla="*/ 359791 w 1549921"/>
                <a:gd name="connsiteY116" fmla="*/ 119155 h 799344"/>
                <a:gd name="connsiteX117" fmla="*/ 381122 w 1549921"/>
                <a:gd name="connsiteY117" fmla="*/ 121957 h 799344"/>
                <a:gd name="connsiteX118" fmla="*/ 390547 w 1549921"/>
                <a:gd name="connsiteY118" fmla="*/ 141776 h 799344"/>
                <a:gd name="connsiteX119" fmla="*/ 347774 w 1549921"/>
                <a:gd name="connsiteY119" fmla="*/ 182121 h 799344"/>
                <a:gd name="connsiteX120" fmla="*/ 359791 w 1549921"/>
                <a:gd name="connsiteY120" fmla="*/ 119155 h 799344"/>
                <a:gd name="connsiteX121" fmla="*/ 609431 w 1549921"/>
                <a:gd name="connsiteY121" fmla="*/ 84950 h 799344"/>
                <a:gd name="connsiteX122" fmla="*/ 630762 w 1549921"/>
                <a:gd name="connsiteY122" fmla="*/ 87753 h 799344"/>
                <a:gd name="connsiteX123" fmla="*/ 640187 w 1549921"/>
                <a:gd name="connsiteY123" fmla="*/ 107571 h 799344"/>
                <a:gd name="connsiteX124" fmla="*/ 597414 w 1549921"/>
                <a:gd name="connsiteY124" fmla="*/ 147916 h 799344"/>
                <a:gd name="connsiteX125" fmla="*/ 609431 w 1549921"/>
                <a:gd name="connsiteY125" fmla="*/ 84950 h 799344"/>
                <a:gd name="connsiteX126" fmla="*/ 338926 w 1549921"/>
                <a:gd name="connsiteY126" fmla="*/ 0 h 799344"/>
                <a:gd name="connsiteX127" fmla="*/ 354460 w 1549921"/>
                <a:gd name="connsiteY127" fmla="*/ 340 h 799344"/>
                <a:gd name="connsiteX128" fmla="*/ 320716 w 1549921"/>
                <a:gd name="connsiteY128" fmla="*/ 40875 h 799344"/>
                <a:gd name="connsiteX129" fmla="*/ 303105 w 1549921"/>
                <a:gd name="connsiteY129" fmla="*/ 42904 h 7993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</a:cxnLst>
              <a:rect l="l" t="t" r="r" b="b"/>
              <a:pathLst>
                <a:path w="1549921" h="799344">
                  <a:moveTo>
                    <a:pt x="991872" y="736379"/>
                  </a:moveTo>
                  <a:cubicBezTo>
                    <a:pt x="999496" y="735476"/>
                    <a:pt x="1007260" y="736459"/>
                    <a:pt x="1013203" y="739181"/>
                  </a:cubicBezTo>
                  <a:cubicBezTo>
                    <a:pt x="1021127" y="742811"/>
                    <a:pt x="1025816" y="749532"/>
                    <a:pt x="1022628" y="759000"/>
                  </a:cubicBezTo>
                  <a:cubicBezTo>
                    <a:pt x="1076411" y="734110"/>
                    <a:pt x="1123154" y="790802"/>
                    <a:pt x="979855" y="799344"/>
                  </a:cubicBezTo>
                  <a:cubicBezTo>
                    <a:pt x="947368" y="758761"/>
                    <a:pt x="968998" y="739086"/>
                    <a:pt x="991872" y="736379"/>
                  </a:cubicBezTo>
                  <a:close/>
                  <a:moveTo>
                    <a:pt x="1239196" y="701441"/>
                  </a:moveTo>
                  <a:cubicBezTo>
                    <a:pt x="1246821" y="700539"/>
                    <a:pt x="1254585" y="701522"/>
                    <a:pt x="1260528" y="704244"/>
                  </a:cubicBezTo>
                  <a:cubicBezTo>
                    <a:pt x="1268451" y="707873"/>
                    <a:pt x="1273140" y="714595"/>
                    <a:pt x="1269952" y="724062"/>
                  </a:cubicBezTo>
                  <a:cubicBezTo>
                    <a:pt x="1323735" y="699173"/>
                    <a:pt x="1370478" y="755865"/>
                    <a:pt x="1227179" y="764407"/>
                  </a:cubicBezTo>
                  <a:cubicBezTo>
                    <a:pt x="1194693" y="723824"/>
                    <a:pt x="1216322" y="704149"/>
                    <a:pt x="1239196" y="701441"/>
                  </a:cubicBezTo>
                  <a:close/>
                  <a:moveTo>
                    <a:pt x="669987" y="634546"/>
                  </a:moveTo>
                  <a:cubicBezTo>
                    <a:pt x="677611" y="633643"/>
                    <a:pt x="685375" y="634626"/>
                    <a:pt x="691318" y="637348"/>
                  </a:cubicBezTo>
                  <a:cubicBezTo>
                    <a:pt x="699242" y="640977"/>
                    <a:pt x="703930" y="647699"/>
                    <a:pt x="700743" y="657166"/>
                  </a:cubicBezTo>
                  <a:cubicBezTo>
                    <a:pt x="754526" y="632277"/>
                    <a:pt x="801269" y="688969"/>
                    <a:pt x="657970" y="697511"/>
                  </a:cubicBezTo>
                  <a:cubicBezTo>
                    <a:pt x="625483" y="656928"/>
                    <a:pt x="647113" y="637253"/>
                    <a:pt x="669987" y="634546"/>
                  </a:cubicBezTo>
                  <a:close/>
                  <a:moveTo>
                    <a:pt x="919627" y="600341"/>
                  </a:moveTo>
                  <a:cubicBezTo>
                    <a:pt x="927252" y="599438"/>
                    <a:pt x="935015" y="600421"/>
                    <a:pt x="940958" y="603143"/>
                  </a:cubicBezTo>
                  <a:cubicBezTo>
                    <a:pt x="948882" y="606772"/>
                    <a:pt x="953571" y="613494"/>
                    <a:pt x="950383" y="622961"/>
                  </a:cubicBezTo>
                  <a:cubicBezTo>
                    <a:pt x="1004166" y="598072"/>
                    <a:pt x="1050909" y="654764"/>
                    <a:pt x="907610" y="663306"/>
                  </a:cubicBezTo>
                  <a:cubicBezTo>
                    <a:pt x="875123" y="622723"/>
                    <a:pt x="896753" y="603048"/>
                    <a:pt x="919627" y="600341"/>
                  </a:cubicBezTo>
                  <a:close/>
                  <a:moveTo>
                    <a:pt x="1154149" y="583314"/>
                  </a:moveTo>
                  <a:cubicBezTo>
                    <a:pt x="1161773" y="582411"/>
                    <a:pt x="1169536" y="583394"/>
                    <a:pt x="1175479" y="586116"/>
                  </a:cubicBezTo>
                  <a:cubicBezTo>
                    <a:pt x="1183403" y="589745"/>
                    <a:pt x="1188092" y="596467"/>
                    <a:pt x="1184904" y="605934"/>
                  </a:cubicBezTo>
                  <a:cubicBezTo>
                    <a:pt x="1238688" y="581045"/>
                    <a:pt x="1285430" y="637737"/>
                    <a:pt x="1142131" y="646279"/>
                  </a:cubicBezTo>
                  <a:cubicBezTo>
                    <a:pt x="1109645" y="605696"/>
                    <a:pt x="1131274" y="586021"/>
                    <a:pt x="1154149" y="583314"/>
                  </a:cubicBezTo>
                  <a:close/>
                  <a:moveTo>
                    <a:pt x="1401473" y="548376"/>
                  </a:moveTo>
                  <a:cubicBezTo>
                    <a:pt x="1409098" y="547473"/>
                    <a:pt x="1416860" y="548456"/>
                    <a:pt x="1422804" y="551178"/>
                  </a:cubicBezTo>
                  <a:cubicBezTo>
                    <a:pt x="1430728" y="554808"/>
                    <a:pt x="1435417" y="561529"/>
                    <a:pt x="1432228" y="570997"/>
                  </a:cubicBezTo>
                  <a:cubicBezTo>
                    <a:pt x="1438951" y="567886"/>
                    <a:pt x="1445564" y="566050"/>
                    <a:pt x="1451710" y="565234"/>
                  </a:cubicBezTo>
                  <a:lnTo>
                    <a:pt x="1462260" y="565466"/>
                  </a:lnTo>
                  <a:lnTo>
                    <a:pt x="1427630" y="606943"/>
                  </a:lnTo>
                  <a:lnTo>
                    <a:pt x="1389456" y="611342"/>
                  </a:lnTo>
                  <a:cubicBezTo>
                    <a:pt x="1356970" y="570758"/>
                    <a:pt x="1378599" y="551083"/>
                    <a:pt x="1401473" y="548376"/>
                  </a:cubicBezTo>
                  <a:close/>
                  <a:moveTo>
                    <a:pt x="350417" y="533445"/>
                  </a:moveTo>
                  <a:cubicBezTo>
                    <a:pt x="358042" y="532542"/>
                    <a:pt x="365805" y="533525"/>
                    <a:pt x="371749" y="536247"/>
                  </a:cubicBezTo>
                  <a:cubicBezTo>
                    <a:pt x="379672" y="539876"/>
                    <a:pt x="384361" y="546598"/>
                    <a:pt x="381173" y="556065"/>
                  </a:cubicBezTo>
                  <a:cubicBezTo>
                    <a:pt x="434957" y="531176"/>
                    <a:pt x="481700" y="587868"/>
                    <a:pt x="338400" y="596410"/>
                  </a:cubicBezTo>
                  <a:cubicBezTo>
                    <a:pt x="305914" y="555827"/>
                    <a:pt x="327543" y="536152"/>
                    <a:pt x="350417" y="533445"/>
                  </a:cubicBezTo>
                  <a:close/>
                  <a:moveTo>
                    <a:pt x="597742" y="498507"/>
                  </a:moveTo>
                  <a:cubicBezTo>
                    <a:pt x="605367" y="497605"/>
                    <a:pt x="613130" y="498587"/>
                    <a:pt x="619073" y="501309"/>
                  </a:cubicBezTo>
                  <a:cubicBezTo>
                    <a:pt x="626997" y="504939"/>
                    <a:pt x="631686" y="511660"/>
                    <a:pt x="628498" y="521128"/>
                  </a:cubicBezTo>
                  <a:cubicBezTo>
                    <a:pt x="682281" y="496239"/>
                    <a:pt x="729024" y="552931"/>
                    <a:pt x="585725" y="561473"/>
                  </a:cubicBezTo>
                  <a:cubicBezTo>
                    <a:pt x="553238" y="520890"/>
                    <a:pt x="574868" y="501215"/>
                    <a:pt x="597742" y="498507"/>
                  </a:cubicBezTo>
                  <a:close/>
                  <a:moveTo>
                    <a:pt x="832264" y="481480"/>
                  </a:moveTo>
                  <a:cubicBezTo>
                    <a:pt x="839889" y="480577"/>
                    <a:pt x="847651" y="481560"/>
                    <a:pt x="853594" y="484282"/>
                  </a:cubicBezTo>
                  <a:cubicBezTo>
                    <a:pt x="861518" y="487911"/>
                    <a:pt x="866207" y="494633"/>
                    <a:pt x="863019" y="504101"/>
                  </a:cubicBezTo>
                  <a:cubicBezTo>
                    <a:pt x="916803" y="479212"/>
                    <a:pt x="963545" y="535904"/>
                    <a:pt x="820246" y="544446"/>
                  </a:cubicBezTo>
                  <a:cubicBezTo>
                    <a:pt x="787760" y="503862"/>
                    <a:pt x="809390" y="484187"/>
                    <a:pt x="832264" y="481480"/>
                  </a:cubicBezTo>
                  <a:close/>
                  <a:moveTo>
                    <a:pt x="1081904" y="447275"/>
                  </a:moveTo>
                  <a:cubicBezTo>
                    <a:pt x="1089529" y="446373"/>
                    <a:pt x="1097291" y="447356"/>
                    <a:pt x="1103234" y="450078"/>
                  </a:cubicBezTo>
                  <a:cubicBezTo>
                    <a:pt x="1111159" y="453707"/>
                    <a:pt x="1115848" y="460428"/>
                    <a:pt x="1112659" y="469896"/>
                  </a:cubicBezTo>
                  <a:cubicBezTo>
                    <a:pt x="1166443" y="445007"/>
                    <a:pt x="1213185" y="501699"/>
                    <a:pt x="1069886" y="510241"/>
                  </a:cubicBezTo>
                  <a:cubicBezTo>
                    <a:pt x="1037400" y="469658"/>
                    <a:pt x="1059030" y="449983"/>
                    <a:pt x="1081904" y="447275"/>
                  </a:cubicBezTo>
                  <a:close/>
                  <a:moveTo>
                    <a:pt x="28533" y="431611"/>
                  </a:moveTo>
                  <a:cubicBezTo>
                    <a:pt x="36157" y="430709"/>
                    <a:pt x="43920" y="431691"/>
                    <a:pt x="49863" y="434414"/>
                  </a:cubicBezTo>
                  <a:cubicBezTo>
                    <a:pt x="57787" y="438043"/>
                    <a:pt x="62476" y="444764"/>
                    <a:pt x="59289" y="454232"/>
                  </a:cubicBezTo>
                  <a:cubicBezTo>
                    <a:pt x="113072" y="429343"/>
                    <a:pt x="159815" y="486035"/>
                    <a:pt x="16516" y="494577"/>
                  </a:cubicBezTo>
                  <a:cubicBezTo>
                    <a:pt x="-15971" y="453994"/>
                    <a:pt x="5658" y="434319"/>
                    <a:pt x="28533" y="431611"/>
                  </a:cubicBezTo>
                  <a:close/>
                  <a:moveTo>
                    <a:pt x="1323130" y="423923"/>
                  </a:moveTo>
                  <a:cubicBezTo>
                    <a:pt x="1330755" y="423020"/>
                    <a:pt x="1338518" y="424003"/>
                    <a:pt x="1344462" y="426725"/>
                  </a:cubicBezTo>
                  <a:cubicBezTo>
                    <a:pt x="1352385" y="430355"/>
                    <a:pt x="1357074" y="437076"/>
                    <a:pt x="1353886" y="446544"/>
                  </a:cubicBezTo>
                  <a:cubicBezTo>
                    <a:pt x="1407669" y="421654"/>
                    <a:pt x="1454412" y="478347"/>
                    <a:pt x="1311113" y="486889"/>
                  </a:cubicBezTo>
                  <a:cubicBezTo>
                    <a:pt x="1278627" y="446305"/>
                    <a:pt x="1300256" y="426630"/>
                    <a:pt x="1323130" y="423923"/>
                  </a:cubicBezTo>
                  <a:close/>
                  <a:moveTo>
                    <a:pt x="1543583" y="413018"/>
                  </a:moveTo>
                  <a:lnTo>
                    <a:pt x="1548167" y="419515"/>
                  </a:lnTo>
                  <a:lnTo>
                    <a:pt x="1549921" y="436903"/>
                  </a:lnTo>
                  <a:lnTo>
                    <a:pt x="1543394" y="425373"/>
                  </a:lnTo>
                  <a:close/>
                  <a:moveTo>
                    <a:pt x="278173" y="397406"/>
                  </a:moveTo>
                  <a:cubicBezTo>
                    <a:pt x="285797" y="396504"/>
                    <a:pt x="293561" y="397487"/>
                    <a:pt x="299504" y="400209"/>
                  </a:cubicBezTo>
                  <a:cubicBezTo>
                    <a:pt x="307428" y="403838"/>
                    <a:pt x="312116" y="410559"/>
                    <a:pt x="308929" y="420027"/>
                  </a:cubicBezTo>
                  <a:cubicBezTo>
                    <a:pt x="362712" y="395138"/>
                    <a:pt x="409455" y="451830"/>
                    <a:pt x="266156" y="460372"/>
                  </a:cubicBezTo>
                  <a:cubicBezTo>
                    <a:pt x="233669" y="419789"/>
                    <a:pt x="255298" y="400114"/>
                    <a:pt x="278173" y="397406"/>
                  </a:cubicBezTo>
                  <a:close/>
                  <a:moveTo>
                    <a:pt x="512694" y="380379"/>
                  </a:moveTo>
                  <a:cubicBezTo>
                    <a:pt x="520319" y="379476"/>
                    <a:pt x="528082" y="380459"/>
                    <a:pt x="534025" y="383181"/>
                  </a:cubicBezTo>
                  <a:cubicBezTo>
                    <a:pt x="541949" y="386810"/>
                    <a:pt x="546638" y="393532"/>
                    <a:pt x="543449" y="403000"/>
                  </a:cubicBezTo>
                  <a:cubicBezTo>
                    <a:pt x="597233" y="378111"/>
                    <a:pt x="643976" y="434803"/>
                    <a:pt x="500677" y="443345"/>
                  </a:cubicBezTo>
                  <a:cubicBezTo>
                    <a:pt x="468191" y="402761"/>
                    <a:pt x="489820" y="383086"/>
                    <a:pt x="512694" y="380379"/>
                  </a:cubicBezTo>
                  <a:close/>
                  <a:moveTo>
                    <a:pt x="760019" y="345442"/>
                  </a:moveTo>
                  <a:cubicBezTo>
                    <a:pt x="767644" y="344539"/>
                    <a:pt x="775406" y="345522"/>
                    <a:pt x="781349" y="348244"/>
                  </a:cubicBezTo>
                  <a:cubicBezTo>
                    <a:pt x="789273" y="351873"/>
                    <a:pt x="793963" y="358595"/>
                    <a:pt x="790774" y="368063"/>
                  </a:cubicBezTo>
                  <a:cubicBezTo>
                    <a:pt x="844558" y="343173"/>
                    <a:pt x="891300" y="399865"/>
                    <a:pt x="748001" y="408407"/>
                  </a:cubicBezTo>
                  <a:cubicBezTo>
                    <a:pt x="715515" y="367824"/>
                    <a:pt x="737145" y="348149"/>
                    <a:pt x="760019" y="345442"/>
                  </a:cubicBezTo>
                  <a:close/>
                  <a:moveTo>
                    <a:pt x="1001245" y="322089"/>
                  </a:moveTo>
                  <a:cubicBezTo>
                    <a:pt x="1008870" y="321187"/>
                    <a:pt x="1016633" y="322169"/>
                    <a:pt x="1022576" y="324892"/>
                  </a:cubicBezTo>
                  <a:cubicBezTo>
                    <a:pt x="1030500" y="328521"/>
                    <a:pt x="1035189" y="335242"/>
                    <a:pt x="1032001" y="344710"/>
                  </a:cubicBezTo>
                  <a:cubicBezTo>
                    <a:pt x="1085784" y="319821"/>
                    <a:pt x="1132528" y="376513"/>
                    <a:pt x="989228" y="385055"/>
                  </a:cubicBezTo>
                  <a:cubicBezTo>
                    <a:pt x="956742" y="344472"/>
                    <a:pt x="978371" y="324797"/>
                    <a:pt x="1001245" y="322089"/>
                  </a:cubicBezTo>
                  <a:close/>
                  <a:moveTo>
                    <a:pt x="1250885" y="287885"/>
                  </a:moveTo>
                  <a:cubicBezTo>
                    <a:pt x="1258510" y="286982"/>
                    <a:pt x="1266274" y="287965"/>
                    <a:pt x="1272217" y="290687"/>
                  </a:cubicBezTo>
                  <a:cubicBezTo>
                    <a:pt x="1280140" y="294317"/>
                    <a:pt x="1284829" y="301038"/>
                    <a:pt x="1281641" y="310505"/>
                  </a:cubicBezTo>
                  <a:cubicBezTo>
                    <a:pt x="1335424" y="285616"/>
                    <a:pt x="1382168" y="342308"/>
                    <a:pt x="1238868" y="350850"/>
                  </a:cubicBezTo>
                  <a:cubicBezTo>
                    <a:pt x="1206382" y="310267"/>
                    <a:pt x="1228011" y="290592"/>
                    <a:pt x="1250885" y="287885"/>
                  </a:cubicBezTo>
                  <a:close/>
                  <a:moveTo>
                    <a:pt x="190809" y="278546"/>
                  </a:moveTo>
                  <a:cubicBezTo>
                    <a:pt x="198433" y="277643"/>
                    <a:pt x="206197" y="278626"/>
                    <a:pt x="212140" y="281348"/>
                  </a:cubicBezTo>
                  <a:cubicBezTo>
                    <a:pt x="220064" y="284977"/>
                    <a:pt x="224753" y="291699"/>
                    <a:pt x="221564" y="301166"/>
                  </a:cubicBezTo>
                  <a:cubicBezTo>
                    <a:pt x="275349" y="276277"/>
                    <a:pt x="322091" y="332969"/>
                    <a:pt x="178791" y="341511"/>
                  </a:cubicBezTo>
                  <a:cubicBezTo>
                    <a:pt x="146305" y="300928"/>
                    <a:pt x="167935" y="281253"/>
                    <a:pt x="190809" y="278546"/>
                  </a:cubicBezTo>
                  <a:close/>
                  <a:moveTo>
                    <a:pt x="440450" y="244341"/>
                  </a:moveTo>
                  <a:cubicBezTo>
                    <a:pt x="448074" y="243438"/>
                    <a:pt x="455837" y="244421"/>
                    <a:pt x="461780" y="247143"/>
                  </a:cubicBezTo>
                  <a:cubicBezTo>
                    <a:pt x="469704" y="250772"/>
                    <a:pt x="474393" y="257494"/>
                    <a:pt x="471204" y="266962"/>
                  </a:cubicBezTo>
                  <a:cubicBezTo>
                    <a:pt x="524989" y="242072"/>
                    <a:pt x="571731" y="298764"/>
                    <a:pt x="428432" y="307306"/>
                  </a:cubicBezTo>
                  <a:cubicBezTo>
                    <a:pt x="395946" y="266723"/>
                    <a:pt x="417575" y="247048"/>
                    <a:pt x="440450" y="244341"/>
                  </a:cubicBezTo>
                  <a:close/>
                  <a:moveTo>
                    <a:pt x="681676" y="220989"/>
                  </a:moveTo>
                  <a:cubicBezTo>
                    <a:pt x="689301" y="220086"/>
                    <a:pt x="697064" y="221069"/>
                    <a:pt x="703007" y="223791"/>
                  </a:cubicBezTo>
                  <a:cubicBezTo>
                    <a:pt x="710931" y="227420"/>
                    <a:pt x="715620" y="234142"/>
                    <a:pt x="712432" y="243609"/>
                  </a:cubicBezTo>
                  <a:cubicBezTo>
                    <a:pt x="766215" y="218720"/>
                    <a:pt x="812958" y="275412"/>
                    <a:pt x="669659" y="283954"/>
                  </a:cubicBezTo>
                  <a:cubicBezTo>
                    <a:pt x="637172" y="243371"/>
                    <a:pt x="658802" y="223696"/>
                    <a:pt x="681676" y="220989"/>
                  </a:cubicBezTo>
                  <a:close/>
                  <a:moveTo>
                    <a:pt x="929000" y="186051"/>
                  </a:moveTo>
                  <a:cubicBezTo>
                    <a:pt x="936625" y="185148"/>
                    <a:pt x="944388" y="186131"/>
                    <a:pt x="950331" y="188853"/>
                  </a:cubicBezTo>
                  <a:cubicBezTo>
                    <a:pt x="958255" y="192483"/>
                    <a:pt x="962944" y="199204"/>
                    <a:pt x="959756" y="208672"/>
                  </a:cubicBezTo>
                  <a:cubicBezTo>
                    <a:pt x="1013539" y="183783"/>
                    <a:pt x="1060283" y="240475"/>
                    <a:pt x="916983" y="249017"/>
                  </a:cubicBezTo>
                  <a:cubicBezTo>
                    <a:pt x="884497" y="208433"/>
                    <a:pt x="906126" y="188759"/>
                    <a:pt x="929000" y="186051"/>
                  </a:cubicBezTo>
                  <a:close/>
                  <a:moveTo>
                    <a:pt x="197543" y="169341"/>
                  </a:moveTo>
                  <a:lnTo>
                    <a:pt x="201839" y="172764"/>
                  </a:lnTo>
                  <a:cubicBezTo>
                    <a:pt x="202088" y="178829"/>
                    <a:pt x="196177" y="185938"/>
                    <a:pt x="181248" y="192066"/>
                  </a:cubicBezTo>
                  <a:lnTo>
                    <a:pt x="177761" y="193034"/>
                  </a:lnTo>
                  <a:close/>
                  <a:moveTo>
                    <a:pt x="359791" y="119155"/>
                  </a:moveTo>
                  <a:cubicBezTo>
                    <a:pt x="367416" y="118252"/>
                    <a:pt x="375178" y="119235"/>
                    <a:pt x="381122" y="121957"/>
                  </a:cubicBezTo>
                  <a:cubicBezTo>
                    <a:pt x="389046" y="125587"/>
                    <a:pt x="393735" y="132308"/>
                    <a:pt x="390547" y="141776"/>
                  </a:cubicBezTo>
                  <a:cubicBezTo>
                    <a:pt x="444330" y="116887"/>
                    <a:pt x="491073" y="173579"/>
                    <a:pt x="347774" y="182121"/>
                  </a:cubicBezTo>
                  <a:cubicBezTo>
                    <a:pt x="315288" y="141537"/>
                    <a:pt x="336917" y="121862"/>
                    <a:pt x="359791" y="119155"/>
                  </a:cubicBezTo>
                  <a:close/>
                  <a:moveTo>
                    <a:pt x="609431" y="84950"/>
                  </a:moveTo>
                  <a:cubicBezTo>
                    <a:pt x="617056" y="84048"/>
                    <a:pt x="624819" y="85031"/>
                    <a:pt x="630762" y="87753"/>
                  </a:cubicBezTo>
                  <a:cubicBezTo>
                    <a:pt x="638686" y="91382"/>
                    <a:pt x="643375" y="98103"/>
                    <a:pt x="640187" y="107571"/>
                  </a:cubicBezTo>
                  <a:cubicBezTo>
                    <a:pt x="693970" y="82682"/>
                    <a:pt x="740713" y="139374"/>
                    <a:pt x="597414" y="147916"/>
                  </a:cubicBezTo>
                  <a:cubicBezTo>
                    <a:pt x="564928" y="107333"/>
                    <a:pt x="586557" y="87658"/>
                    <a:pt x="609431" y="84950"/>
                  </a:cubicBezTo>
                  <a:close/>
                  <a:moveTo>
                    <a:pt x="338926" y="0"/>
                  </a:moveTo>
                  <a:lnTo>
                    <a:pt x="354460" y="340"/>
                  </a:lnTo>
                  <a:cubicBezTo>
                    <a:pt x="378726" y="5211"/>
                    <a:pt x="382370" y="29280"/>
                    <a:pt x="320716" y="40875"/>
                  </a:cubicBezTo>
                  <a:lnTo>
                    <a:pt x="303105" y="42904"/>
                  </a:lnTo>
                  <a:close/>
                </a:path>
              </a:pathLst>
            </a:custGeom>
            <a:solidFill>
              <a:srgbClr val="FF99CC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月 18">
              <a:extLst>
                <a:ext uri="{FF2B5EF4-FFF2-40B4-BE49-F238E27FC236}">
                  <a16:creationId xmlns:a16="http://schemas.microsoft.com/office/drawing/2014/main" id="{8B3E454D-B14C-4A31-A189-AD9F2638F3B6}"/>
                </a:ext>
              </a:extLst>
            </p:cNvPr>
            <p:cNvSpPr/>
            <p:nvPr/>
          </p:nvSpPr>
          <p:spPr bwMode="auto">
            <a:xfrm rot="6661181">
              <a:off x="1202059" y="2759186"/>
              <a:ext cx="62690" cy="1134889"/>
            </a:xfrm>
            <a:prstGeom prst="moon">
              <a:avLst>
                <a:gd name="adj" fmla="val 61195"/>
              </a:avLst>
            </a:prstGeom>
            <a:solidFill>
              <a:schemeClr val="bg1">
                <a:lumMod val="6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920B67C3-A990-416B-98DE-BD0316AC0798}"/>
              </a:ext>
            </a:extLst>
          </p:cNvPr>
          <p:cNvGrpSpPr/>
          <p:nvPr/>
        </p:nvGrpSpPr>
        <p:grpSpPr>
          <a:xfrm>
            <a:off x="3787660" y="4397108"/>
            <a:ext cx="2298392" cy="1706092"/>
            <a:chOff x="2612740" y="2716719"/>
            <a:chExt cx="1567736" cy="1163728"/>
          </a:xfrm>
        </p:grpSpPr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B71EAB62-5CD6-4235-937B-6FECA9E166FA}"/>
                </a:ext>
              </a:extLst>
            </p:cNvPr>
            <p:cNvSpPr/>
            <p:nvPr/>
          </p:nvSpPr>
          <p:spPr bwMode="auto">
            <a:xfrm>
              <a:off x="2612740" y="2918798"/>
              <a:ext cx="1567736" cy="961649"/>
            </a:xfrm>
            <a:custGeom>
              <a:avLst/>
              <a:gdLst>
                <a:gd name="connsiteX0" fmla="*/ 439844 w 1492284"/>
                <a:gd name="connsiteY0" fmla="*/ 766 h 1323710"/>
                <a:gd name="connsiteX1" fmla="*/ 477925 w 1492284"/>
                <a:gd name="connsiteY1" fmla="*/ 13571 h 1323710"/>
                <a:gd name="connsiteX2" fmla="*/ 1441681 w 1492284"/>
                <a:gd name="connsiteY2" fmla="*/ 569996 h 1323710"/>
                <a:gd name="connsiteX3" fmla="*/ 1478713 w 1492284"/>
                <a:gd name="connsiteY3" fmla="*/ 708201 h 1323710"/>
                <a:gd name="connsiteX4" fmla="*/ 1152564 w 1492284"/>
                <a:gd name="connsiteY4" fmla="*/ 1273108 h 1323710"/>
                <a:gd name="connsiteX5" fmla="*/ 1014359 w 1492284"/>
                <a:gd name="connsiteY5" fmla="*/ 1310139 h 1323710"/>
                <a:gd name="connsiteX6" fmla="*/ 50603 w 1492284"/>
                <a:gd name="connsiteY6" fmla="*/ 753714 h 1323710"/>
                <a:gd name="connsiteX7" fmla="*/ 13571 w 1492284"/>
                <a:gd name="connsiteY7" fmla="*/ 615509 h 1323710"/>
                <a:gd name="connsiteX8" fmla="*/ 339720 w 1492284"/>
                <a:gd name="connsiteY8" fmla="*/ 50603 h 1323710"/>
                <a:gd name="connsiteX9" fmla="*/ 439844 w 1492284"/>
                <a:gd name="connsiteY9" fmla="*/ 766 h 1323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92284" h="1323710">
                  <a:moveTo>
                    <a:pt x="439844" y="766"/>
                  </a:moveTo>
                  <a:cubicBezTo>
                    <a:pt x="452887" y="2384"/>
                    <a:pt x="465827" y="6586"/>
                    <a:pt x="477925" y="13571"/>
                  </a:cubicBezTo>
                  <a:lnTo>
                    <a:pt x="1441681" y="569996"/>
                  </a:lnTo>
                  <a:cubicBezTo>
                    <a:pt x="1490071" y="597934"/>
                    <a:pt x="1506651" y="659811"/>
                    <a:pt x="1478713" y="708201"/>
                  </a:cubicBezTo>
                  <a:lnTo>
                    <a:pt x="1152564" y="1273108"/>
                  </a:lnTo>
                  <a:cubicBezTo>
                    <a:pt x="1124626" y="1321498"/>
                    <a:pt x="1062749" y="1338077"/>
                    <a:pt x="1014359" y="1310139"/>
                  </a:cubicBezTo>
                  <a:lnTo>
                    <a:pt x="50603" y="753714"/>
                  </a:lnTo>
                  <a:cubicBezTo>
                    <a:pt x="2213" y="725776"/>
                    <a:pt x="-14367" y="663899"/>
                    <a:pt x="13571" y="615509"/>
                  </a:cubicBezTo>
                  <a:lnTo>
                    <a:pt x="339720" y="50603"/>
                  </a:lnTo>
                  <a:cubicBezTo>
                    <a:pt x="360673" y="14310"/>
                    <a:pt x="400717" y="-4089"/>
                    <a:pt x="439844" y="766"/>
                  </a:cubicBezTo>
                  <a:close/>
                </a:path>
              </a:pathLst>
            </a:custGeom>
            <a:solidFill>
              <a:srgbClr val="FFCC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B39BCD0F-9DD5-4D2D-8ABD-4F2A8F109E17}"/>
                </a:ext>
              </a:extLst>
            </p:cNvPr>
            <p:cNvSpPr/>
            <p:nvPr/>
          </p:nvSpPr>
          <p:spPr bwMode="auto">
            <a:xfrm>
              <a:off x="2652511" y="2970829"/>
              <a:ext cx="1519440" cy="783624"/>
            </a:xfrm>
            <a:custGeom>
              <a:avLst/>
              <a:gdLst>
                <a:gd name="connsiteX0" fmla="*/ 991872 w 1549921"/>
                <a:gd name="connsiteY0" fmla="*/ 736379 h 799344"/>
                <a:gd name="connsiteX1" fmla="*/ 1013203 w 1549921"/>
                <a:gd name="connsiteY1" fmla="*/ 739181 h 799344"/>
                <a:gd name="connsiteX2" fmla="*/ 1022628 w 1549921"/>
                <a:gd name="connsiteY2" fmla="*/ 759000 h 799344"/>
                <a:gd name="connsiteX3" fmla="*/ 979855 w 1549921"/>
                <a:gd name="connsiteY3" fmla="*/ 799344 h 799344"/>
                <a:gd name="connsiteX4" fmla="*/ 991872 w 1549921"/>
                <a:gd name="connsiteY4" fmla="*/ 736379 h 799344"/>
                <a:gd name="connsiteX5" fmla="*/ 1239196 w 1549921"/>
                <a:gd name="connsiteY5" fmla="*/ 701441 h 799344"/>
                <a:gd name="connsiteX6" fmla="*/ 1260528 w 1549921"/>
                <a:gd name="connsiteY6" fmla="*/ 704244 h 799344"/>
                <a:gd name="connsiteX7" fmla="*/ 1269952 w 1549921"/>
                <a:gd name="connsiteY7" fmla="*/ 724062 h 799344"/>
                <a:gd name="connsiteX8" fmla="*/ 1227179 w 1549921"/>
                <a:gd name="connsiteY8" fmla="*/ 764407 h 799344"/>
                <a:gd name="connsiteX9" fmla="*/ 1239196 w 1549921"/>
                <a:gd name="connsiteY9" fmla="*/ 701441 h 799344"/>
                <a:gd name="connsiteX10" fmla="*/ 669987 w 1549921"/>
                <a:gd name="connsiteY10" fmla="*/ 634546 h 799344"/>
                <a:gd name="connsiteX11" fmla="*/ 691318 w 1549921"/>
                <a:gd name="connsiteY11" fmla="*/ 637348 h 799344"/>
                <a:gd name="connsiteX12" fmla="*/ 700743 w 1549921"/>
                <a:gd name="connsiteY12" fmla="*/ 657166 h 799344"/>
                <a:gd name="connsiteX13" fmla="*/ 657970 w 1549921"/>
                <a:gd name="connsiteY13" fmla="*/ 697511 h 799344"/>
                <a:gd name="connsiteX14" fmla="*/ 669987 w 1549921"/>
                <a:gd name="connsiteY14" fmla="*/ 634546 h 799344"/>
                <a:gd name="connsiteX15" fmla="*/ 919627 w 1549921"/>
                <a:gd name="connsiteY15" fmla="*/ 600341 h 799344"/>
                <a:gd name="connsiteX16" fmla="*/ 940958 w 1549921"/>
                <a:gd name="connsiteY16" fmla="*/ 603143 h 799344"/>
                <a:gd name="connsiteX17" fmla="*/ 950383 w 1549921"/>
                <a:gd name="connsiteY17" fmla="*/ 622961 h 799344"/>
                <a:gd name="connsiteX18" fmla="*/ 907610 w 1549921"/>
                <a:gd name="connsiteY18" fmla="*/ 663306 h 799344"/>
                <a:gd name="connsiteX19" fmla="*/ 919627 w 1549921"/>
                <a:gd name="connsiteY19" fmla="*/ 600341 h 799344"/>
                <a:gd name="connsiteX20" fmla="*/ 1154149 w 1549921"/>
                <a:gd name="connsiteY20" fmla="*/ 583314 h 799344"/>
                <a:gd name="connsiteX21" fmla="*/ 1175479 w 1549921"/>
                <a:gd name="connsiteY21" fmla="*/ 586116 h 799344"/>
                <a:gd name="connsiteX22" fmla="*/ 1184904 w 1549921"/>
                <a:gd name="connsiteY22" fmla="*/ 605934 h 799344"/>
                <a:gd name="connsiteX23" fmla="*/ 1142131 w 1549921"/>
                <a:gd name="connsiteY23" fmla="*/ 646279 h 799344"/>
                <a:gd name="connsiteX24" fmla="*/ 1154149 w 1549921"/>
                <a:gd name="connsiteY24" fmla="*/ 583314 h 799344"/>
                <a:gd name="connsiteX25" fmla="*/ 1401473 w 1549921"/>
                <a:gd name="connsiteY25" fmla="*/ 548376 h 799344"/>
                <a:gd name="connsiteX26" fmla="*/ 1422804 w 1549921"/>
                <a:gd name="connsiteY26" fmla="*/ 551178 h 799344"/>
                <a:gd name="connsiteX27" fmla="*/ 1432228 w 1549921"/>
                <a:gd name="connsiteY27" fmla="*/ 570997 h 799344"/>
                <a:gd name="connsiteX28" fmla="*/ 1451710 w 1549921"/>
                <a:gd name="connsiteY28" fmla="*/ 565234 h 799344"/>
                <a:gd name="connsiteX29" fmla="*/ 1462260 w 1549921"/>
                <a:gd name="connsiteY29" fmla="*/ 565466 h 799344"/>
                <a:gd name="connsiteX30" fmla="*/ 1427630 w 1549921"/>
                <a:gd name="connsiteY30" fmla="*/ 606943 h 799344"/>
                <a:gd name="connsiteX31" fmla="*/ 1389456 w 1549921"/>
                <a:gd name="connsiteY31" fmla="*/ 611342 h 799344"/>
                <a:gd name="connsiteX32" fmla="*/ 1401473 w 1549921"/>
                <a:gd name="connsiteY32" fmla="*/ 548376 h 799344"/>
                <a:gd name="connsiteX33" fmla="*/ 350417 w 1549921"/>
                <a:gd name="connsiteY33" fmla="*/ 533445 h 799344"/>
                <a:gd name="connsiteX34" fmla="*/ 371749 w 1549921"/>
                <a:gd name="connsiteY34" fmla="*/ 536247 h 799344"/>
                <a:gd name="connsiteX35" fmla="*/ 381173 w 1549921"/>
                <a:gd name="connsiteY35" fmla="*/ 556065 h 799344"/>
                <a:gd name="connsiteX36" fmla="*/ 338400 w 1549921"/>
                <a:gd name="connsiteY36" fmla="*/ 596410 h 799344"/>
                <a:gd name="connsiteX37" fmla="*/ 350417 w 1549921"/>
                <a:gd name="connsiteY37" fmla="*/ 533445 h 799344"/>
                <a:gd name="connsiteX38" fmla="*/ 597742 w 1549921"/>
                <a:gd name="connsiteY38" fmla="*/ 498507 h 799344"/>
                <a:gd name="connsiteX39" fmla="*/ 619073 w 1549921"/>
                <a:gd name="connsiteY39" fmla="*/ 501309 h 799344"/>
                <a:gd name="connsiteX40" fmla="*/ 628498 w 1549921"/>
                <a:gd name="connsiteY40" fmla="*/ 521128 h 799344"/>
                <a:gd name="connsiteX41" fmla="*/ 585725 w 1549921"/>
                <a:gd name="connsiteY41" fmla="*/ 561473 h 799344"/>
                <a:gd name="connsiteX42" fmla="*/ 597742 w 1549921"/>
                <a:gd name="connsiteY42" fmla="*/ 498507 h 799344"/>
                <a:gd name="connsiteX43" fmla="*/ 832264 w 1549921"/>
                <a:gd name="connsiteY43" fmla="*/ 481480 h 799344"/>
                <a:gd name="connsiteX44" fmla="*/ 853594 w 1549921"/>
                <a:gd name="connsiteY44" fmla="*/ 484282 h 799344"/>
                <a:gd name="connsiteX45" fmla="*/ 863019 w 1549921"/>
                <a:gd name="connsiteY45" fmla="*/ 504101 h 799344"/>
                <a:gd name="connsiteX46" fmla="*/ 820246 w 1549921"/>
                <a:gd name="connsiteY46" fmla="*/ 544446 h 799344"/>
                <a:gd name="connsiteX47" fmla="*/ 832264 w 1549921"/>
                <a:gd name="connsiteY47" fmla="*/ 481480 h 799344"/>
                <a:gd name="connsiteX48" fmla="*/ 1081904 w 1549921"/>
                <a:gd name="connsiteY48" fmla="*/ 447275 h 799344"/>
                <a:gd name="connsiteX49" fmla="*/ 1103234 w 1549921"/>
                <a:gd name="connsiteY49" fmla="*/ 450078 h 799344"/>
                <a:gd name="connsiteX50" fmla="*/ 1112659 w 1549921"/>
                <a:gd name="connsiteY50" fmla="*/ 469896 h 799344"/>
                <a:gd name="connsiteX51" fmla="*/ 1069886 w 1549921"/>
                <a:gd name="connsiteY51" fmla="*/ 510241 h 799344"/>
                <a:gd name="connsiteX52" fmla="*/ 1081904 w 1549921"/>
                <a:gd name="connsiteY52" fmla="*/ 447275 h 799344"/>
                <a:gd name="connsiteX53" fmla="*/ 28533 w 1549921"/>
                <a:gd name="connsiteY53" fmla="*/ 431611 h 799344"/>
                <a:gd name="connsiteX54" fmla="*/ 49863 w 1549921"/>
                <a:gd name="connsiteY54" fmla="*/ 434414 h 799344"/>
                <a:gd name="connsiteX55" fmla="*/ 59289 w 1549921"/>
                <a:gd name="connsiteY55" fmla="*/ 454232 h 799344"/>
                <a:gd name="connsiteX56" fmla="*/ 16516 w 1549921"/>
                <a:gd name="connsiteY56" fmla="*/ 494577 h 799344"/>
                <a:gd name="connsiteX57" fmla="*/ 28533 w 1549921"/>
                <a:gd name="connsiteY57" fmla="*/ 431611 h 799344"/>
                <a:gd name="connsiteX58" fmla="*/ 1323130 w 1549921"/>
                <a:gd name="connsiteY58" fmla="*/ 423923 h 799344"/>
                <a:gd name="connsiteX59" fmla="*/ 1344462 w 1549921"/>
                <a:gd name="connsiteY59" fmla="*/ 426725 h 799344"/>
                <a:gd name="connsiteX60" fmla="*/ 1353886 w 1549921"/>
                <a:gd name="connsiteY60" fmla="*/ 446544 h 799344"/>
                <a:gd name="connsiteX61" fmla="*/ 1311113 w 1549921"/>
                <a:gd name="connsiteY61" fmla="*/ 486889 h 799344"/>
                <a:gd name="connsiteX62" fmla="*/ 1323130 w 1549921"/>
                <a:gd name="connsiteY62" fmla="*/ 423923 h 799344"/>
                <a:gd name="connsiteX63" fmla="*/ 1543583 w 1549921"/>
                <a:gd name="connsiteY63" fmla="*/ 413018 h 799344"/>
                <a:gd name="connsiteX64" fmla="*/ 1548167 w 1549921"/>
                <a:gd name="connsiteY64" fmla="*/ 419515 h 799344"/>
                <a:gd name="connsiteX65" fmla="*/ 1549921 w 1549921"/>
                <a:gd name="connsiteY65" fmla="*/ 436903 h 799344"/>
                <a:gd name="connsiteX66" fmla="*/ 1543394 w 1549921"/>
                <a:gd name="connsiteY66" fmla="*/ 425373 h 799344"/>
                <a:gd name="connsiteX67" fmla="*/ 278173 w 1549921"/>
                <a:gd name="connsiteY67" fmla="*/ 397406 h 799344"/>
                <a:gd name="connsiteX68" fmla="*/ 299504 w 1549921"/>
                <a:gd name="connsiteY68" fmla="*/ 400209 h 799344"/>
                <a:gd name="connsiteX69" fmla="*/ 308929 w 1549921"/>
                <a:gd name="connsiteY69" fmla="*/ 420027 h 799344"/>
                <a:gd name="connsiteX70" fmla="*/ 266156 w 1549921"/>
                <a:gd name="connsiteY70" fmla="*/ 460372 h 799344"/>
                <a:gd name="connsiteX71" fmla="*/ 278173 w 1549921"/>
                <a:gd name="connsiteY71" fmla="*/ 397406 h 799344"/>
                <a:gd name="connsiteX72" fmla="*/ 512694 w 1549921"/>
                <a:gd name="connsiteY72" fmla="*/ 380379 h 799344"/>
                <a:gd name="connsiteX73" fmla="*/ 534025 w 1549921"/>
                <a:gd name="connsiteY73" fmla="*/ 383181 h 799344"/>
                <a:gd name="connsiteX74" fmla="*/ 543449 w 1549921"/>
                <a:gd name="connsiteY74" fmla="*/ 403000 h 799344"/>
                <a:gd name="connsiteX75" fmla="*/ 500677 w 1549921"/>
                <a:gd name="connsiteY75" fmla="*/ 443345 h 799344"/>
                <a:gd name="connsiteX76" fmla="*/ 512694 w 1549921"/>
                <a:gd name="connsiteY76" fmla="*/ 380379 h 799344"/>
                <a:gd name="connsiteX77" fmla="*/ 760019 w 1549921"/>
                <a:gd name="connsiteY77" fmla="*/ 345442 h 799344"/>
                <a:gd name="connsiteX78" fmla="*/ 781349 w 1549921"/>
                <a:gd name="connsiteY78" fmla="*/ 348244 h 799344"/>
                <a:gd name="connsiteX79" fmla="*/ 790774 w 1549921"/>
                <a:gd name="connsiteY79" fmla="*/ 368063 h 799344"/>
                <a:gd name="connsiteX80" fmla="*/ 748001 w 1549921"/>
                <a:gd name="connsiteY80" fmla="*/ 408407 h 799344"/>
                <a:gd name="connsiteX81" fmla="*/ 760019 w 1549921"/>
                <a:gd name="connsiteY81" fmla="*/ 345442 h 799344"/>
                <a:gd name="connsiteX82" fmla="*/ 1001245 w 1549921"/>
                <a:gd name="connsiteY82" fmla="*/ 322089 h 799344"/>
                <a:gd name="connsiteX83" fmla="*/ 1022576 w 1549921"/>
                <a:gd name="connsiteY83" fmla="*/ 324892 h 799344"/>
                <a:gd name="connsiteX84" fmla="*/ 1032001 w 1549921"/>
                <a:gd name="connsiteY84" fmla="*/ 344710 h 799344"/>
                <a:gd name="connsiteX85" fmla="*/ 989228 w 1549921"/>
                <a:gd name="connsiteY85" fmla="*/ 385055 h 799344"/>
                <a:gd name="connsiteX86" fmla="*/ 1001245 w 1549921"/>
                <a:gd name="connsiteY86" fmla="*/ 322089 h 799344"/>
                <a:gd name="connsiteX87" fmla="*/ 1250885 w 1549921"/>
                <a:gd name="connsiteY87" fmla="*/ 287885 h 799344"/>
                <a:gd name="connsiteX88" fmla="*/ 1272217 w 1549921"/>
                <a:gd name="connsiteY88" fmla="*/ 290687 h 799344"/>
                <a:gd name="connsiteX89" fmla="*/ 1281641 w 1549921"/>
                <a:gd name="connsiteY89" fmla="*/ 310505 h 799344"/>
                <a:gd name="connsiteX90" fmla="*/ 1238868 w 1549921"/>
                <a:gd name="connsiteY90" fmla="*/ 350850 h 799344"/>
                <a:gd name="connsiteX91" fmla="*/ 1250885 w 1549921"/>
                <a:gd name="connsiteY91" fmla="*/ 287885 h 799344"/>
                <a:gd name="connsiteX92" fmla="*/ 190809 w 1549921"/>
                <a:gd name="connsiteY92" fmla="*/ 278546 h 799344"/>
                <a:gd name="connsiteX93" fmla="*/ 212140 w 1549921"/>
                <a:gd name="connsiteY93" fmla="*/ 281348 h 799344"/>
                <a:gd name="connsiteX94" fmla="*/ 221564 w 1549921"/>
                <a:gd name="connsiteY94" fmla="*/ 301166 h 799344"/>
                <a:gd name="connsiteX95" fmla="*/ 178791 w 1549921"/>
                <a:gd name="connsiteY95" fmla="*/ 341511 h 799344"/>
                <a:gd name="connsiteX96" fmla="*/ 190809 w 1549921"/>
                <a:gd name="connsiteY96" fmla="*/ 278546 h 799344"/>
                <a:gd name="connsiteX97" fmla="*/ 440450 w 1549921"/>
                <a:gd name="connsiteY97" fmla="*/ 244341 h 799344"/>
                <a:gd name="connsiteX98" fmla="*/ 461780 w 1549921"/>
                <a:gd name="connsiteY98" fmla="*/ 247143 h 799344"/>
                <a:gd name="connsiteX99" fmla="*/ 471204 w 1549921"/>
                <a:gd name="connsiteY99" fmla="*/ 266962 h 799344"/>
                <a:gd name="connsiteX100" fmla="*/ 428432 w 1549921"/>
                <a:gd name="connsiteY100" fmla="*/ 307306 h 799344"/>
                <a:gd name="connsiteX101" fmla="*/ 440450 w 1549921"/>
                <a:gd name="connsiteY101" fmla="*/ 244341 h 799344"/>
                <a:gd name="connsiteX102" fmla="*/ 681676 w 1549921"/>
                <a:gd name="connsiteY102" fmla="*/ 220989 h 799344"/>
                <a:gd name="connsiteX103" fmla="*/ 703007 w 1549921"/>
                <a:gd name="connsiteY103" fmla="*/ 223791 h 799344"/>
                <a:gd name="connsiteX104" fmla="*/ 712432 w 1549921"/>
                <a:gd name="connsiteY104" fmla="*/ 243609 h 799344"/>
                <a:gd name="connsiteX105" fmla="*/ 669659 w 1549921"/>
                <a:gd name="connsiteY105" fmla="*/ 283954 h 799344"/>
                <a:gd name="connsiteX106" fmla="*/ 681676 w 1549921"/>
                <a:gd name="connsiteY106" fmla="*/ 220989 h 799344"/>
                <a:gd name="connsiteX107" fmla="*/ 929000 w 1549921"/>
                <a:gd name="connsiteY107" fmla="*/ 186051 h 799344"/>
                <a:gd name="connsiteX108" fmla="*/ 950331 w 1549921"/>
                <a:gd name="connsiteY108" fmla="*/ 188853 h 799344"/>
                <a:gd name="connsiteX109" fmla="*/ 959756 w 1549921"/>
                <a:gd name="connsiteY109" fmla="*/ 208672 h 799344"/>
                <a:gd name="connsiteX110" fmla="*/ 916983 w 1549921"/>
                <a:gd name="connsiteY110" fmla="*/ 249017 h 799344"/>
                <a:gd name="connsiteX111" fmla="*/ 929000 w 1549921"/>
                <a:gd name="connsiteY111" fmla="*/ 186051 h 799344"/>
                <a:gd name="connsiteX112" fmla="*/ 197543 w 1549921"/>
                <a:gd name="connsiteY112" fmla="*/ 169341 h 799344"/>
                <a:gd name="connsiteX113" fmla="*/ 201839 w 1549921"/>
                <a:gd name="connsiteY113" fmla="*/ 172764 h 799344"/>
                <a:gd name="connsiteX114" fmla="*/ 181248 w 1549921"/>
                <a:gd name="connsiteY114" fmla="*/ 192066 h 799344"/>
                <a:gd name="connsiteX115" fmla="*/ 177761 w 1549921"/>
                <a:gd name="connsiteY115" fmla="*/ 193034 h 799344"/>
                <a:gd name="connsiteX116" fmla="*/ 359791 w 1549921"/>
                <a:gd name="connsiteY116" fmla="*/ 119155 h 799344"/>
                <a:gd name="connsiteX117" fmla="*/ 381122 w 1549921"/>
                <a:gd name="connsiteY117" fmla="*/ 121957 h 799344"/>
                <a:gd name="connsiteX118" fmla="*/ 390547 w 1549921"/>
                <a:gd name="connsiteY118" fmla="*/ 141776 h 799344"/>
                <a:gd name="connsiteX119" fmla="*/ 347774 w 1549921"/>
                <a:gd name="connsiteY119" fmla="*/ 182121 h 799344"/>
                <a:gd name="connsiteX120" fmla="*/ 359791 w 1549921"/>
                <a:gd name="connsiteY120" fmla="*/ 119155 h 799344"/>
                <a:gd name="connsiteX121" fmla="*/ 609431 w 1549921"/>
                <a:gd name="connsiteY121" fmla="*/ 84950 h 799344"/>
                <a:gd name="connsiteX122" fmla="*/ 630762 w 1549921"/>
                <a:gd name="connsiteY122" fmla="*/ 87753 h 799344"/>
                <a:gd name="connsiteX123" fmla="*/ 640187 w 1549921"/>
                <a:gd name="connsiteY123" fmla="*/ 107571 h 799344"/>
                <a:gd name="connsiteX124" fmla="*/ 597414 w 1549921"/>
                <a:gd name="connsiteY124" fmla="*/ 147916 h 799344"/>
                <a:gd name="connsiteX125" fmla="*/ 609431 w 1549921"/>
                <a:gd name="connsiteY125" fmla="*/ 84950 h 799344"/>
                <a:gd name="connsiteX126" fmla="*/ 338926 w 1549921"/>
                <a:gd name="connsiteY126" fmla="*/ 0 h 799344"/>
                <a:gd name="connsiteX127" fmla="*/ 354460 w 1549921"/>
                <a:gd name="connsiteY127" fmla="*/ 340 h 799344"/>
                <a:gd name="connsiteX128" fmla="*/ 320716 w 1549921"/>
                <a:gd name="connsiteY128" fmla="*/ 40875 h 799344"/>
                <a:gd name="connsiteX129" fmla="*/ 303105 w 1549921"/>
                <a:gd name="connsiteY129" fmla="*/ 42904 h 7993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</a:cxnLst>
              <a:rect l="l" t="t" r="r" b="b"/>
              <a:pathLst>
                <a:path w="1549921" h="799344">
                  <a:moveTo>
                    <a:pt x="991872" y="736379"/>
                  </a:moveTo>
                  <a:cubicBezTo>
                    <a:pt x="999496" y="735476"/>
                    <a:pt x="1007260" y="736459"/>
                    <a:pt x="1013203" y="739181"/>
                  </a:cubicBezTo>
                  <a:cubicBezTo>
                    <a:pt x="1021127" y="742811"/>
                    <a:pt x="1025816" y="749532"/>
                    <a:pt x="1022628" y="759000"/>
                  </a:cubicBezTo>
                  <a:cubicBezTo>
                    <a:pt x="1076411" y="734110"/>
                    <a:pt x="1123154" y="790802"/>
                    <a:pt x="979855" y="799344"/>
                  </a:cubicBezTo>
                  <a:cubicBezTo>
                    <a:pt x="947368" y="758761"/>
                    <a:pt x="968998" y="739086"/>
                    <a:pt x="991872" y="736379"/>
                  </a:cubicBezTo>
                  <a:close/>
                  <a:moveTo>
                    <a:pt x="1239196" y="701441"/>
                  </a:moveTo>
                  <a:cubicBezTo>
                    <a:pt x="1246821" y="700539"/>
                    <a:pt x="1254585" y="701522"/>
                    <a:pt x="1260528" y="704244"/>
                  </a:cubicBezTo>
                  <a:cubicBezTo>
                    <a:pt x="1268451" y="707873"/>
                    <a:pt x="1273140" y="714595"/>
                    <a:pt x="1269952" y="724062"/>
                  </a:cubicBezTo>
                  <a:cubicBezTo>
                    <a:pt x="1323735" y="699173"/>
                    <a:pt x="1370478" y="755865"/>
                    <a:pt x="1227179" y="764407"/>
                  </a:cubicBezTo>
                  <a:cubicBezTo>
                    <a:pt x="1194693" y="723824"/>
                    <a:pt x="1216322" y="704149"/>
                    <a:pt x="1239196" y="701441"/>
                  </a:cubicBezTo>
                  <a:close/>
                  <a:moveTo>
                    <a:pt x="669987" y="634546"/>
                  </a:moveTo>
                  <a:cubicBezTo>
                    <a:pt x="677611" y="633643"/>
                    <a:pt x="685375" y="634626"/>
                    <a:pt x="691318" y="637348"/>
                  </a:cubicBezTo>
                  <a:cubicBezTo>
                    <a:pt x="699242" y="640977"/>
                    <a:pt x="703930" y="647699"/>
                    <a:pt x="700743" y="657166"/>
                  </a:cubicBezTo>
                  <a:cubicBezTo>
                    <a:pt x="754526" y="632277"/>
                    <a:pt x="801269" y="688969"/>
                    <a:pt x="657970" y="697511"/>
                  </a:cubicBezTo>
                  <a:cubicBezTo>
                    <a:pt x="625483" y="656928"/>
                    <a:pt x="647113" y="637253"/>
                    <a:pt x="669987" y="634546"/>
                  </a:cubicBezTo>
                  <a:close/>
                  <a:moveTo>
                    <a:pt x="919627" y="600341"/>
                  </a:moveTo>
                  <a:cubicBezTo>
                    <a:pt x="927252" y="599438"/>
                    <a:pt x="935015" y="600421"/>
                    <a:pt x="940958" y="603143"/>
                  </a:cubicBezTo>
                  <a:cubicBezTo>
                    <a:pt x="948882" y="606772"/>
                    <a:pt x="953571" y="613494"/>
                    <a:pt x="950383" y="622961"/>
                  </a:cubicBezTo>
                  <a:cubicBezTo>
                    <a:pt x="1004166" y="598072"/>
                    <a:pt x="1050909" y="654764"/>
                    <a:pt x="907610" y="663306"/>
                  </a:cubicBezTo>
                  <a:cubicBezTo>
                    <a:pt x="875123" y="622723"/>
                    <a:pt x="896753" y="603048"/>
                    <a:pt x="919627" y="600341"/>
                  </a:cubicBezTo>
                  <a:close/>
                  <a:moveTo>
                    <a:pt x="1154149" y="583314"/>
                  </a:moveTo>
                  <a:cubicBezTo>
                    <a:pt x="1161773" y="582411"/>
                    <a:pt x="1169536" y="583394"/>
                    <a:pt x="1175479" y="586116"/>
                  </a:cubicBezTo>
                  <a:cubicBezTo>
                    <a:pt x="1183403" y="589745"/>
                    <a:pt x="1188092" y="596467"/>
                    <a:pt x="1184904" y="605934"/>
                  </a:cubicBezTo>
                  <a:cubicBezTo>
                    <a:pt x="1238688" y="581045"/>
                    <a:pt x="1285430" y="637737"/>
                    <a:pt x="1142131" y="646279"/>
                  </a:cubicBezTo>
                  <a:cubicBezTo>
                    <a:pt x="1109645" y="605696"/>
                    <a:pt x="1131274" y="586021"/>
                    <a:pt x="1154149" y="583314"/>
                  </a:cubicBezTo>
                  <a:close/>
                  <a:moveTo>
                    <a:pt x="1401473" y="548376"/>
                  </a:moveTo>
                  <a:cubicBezTo>
                    <a:pt x="1409098" y="547473"/>
                    <a:pt x="1416860" y="548456"/>
                    <a:pt x="1422804" y="551178"/>
                  </a:cubicBezTo>
                  <a:cubicBezTo>
                    <a:pt x="1430728" y="554808"/>
                    <a:pt x="1435417" y="561529"/>
                    <a:pt x="1432228" y="570997"/>
                  </a:cubicBezTo>
                  <a:cubicBezTo>
                    <a:pt x="1438951" y="567886"/>
                    <a:pt x="1445564" y="566050"/>
                    <a:pt x="1451710" y="565234"/>
                  </a:cubicBezTo>
                  <a:lnTo>
                    <a:pt x="1462260" y="565466"/>
                  </a:lnTo>
                  <a:lnTo>
                    <a:pt x="1427630" y="606943"/>
                  </a:lnTo>
                  <a:lnTo>
                    <a:pt x="1389456" y="611342"/>
                  </a:lnTo>
                  <a:cubicBezTo>
                    <a:pt x="1356970" y="570758"/>
                    <a:pt x="1378599" y="551083"/>
                    <a:pt x="1401473" y="548376"/>
                  </a:cubicBezTo>
                  <a:close/>
                  <a:moveTo>
                    <a:pt x="350417" y="533445"/>
                  </a:moveTo>
                  <a:cubicBezTo>
                    <a:pt x="358042" y="532542"/>
                    <a:pt x="365805" y="533525"/>
                    <a:pt x="371749" y="536247"/>
                  </a:cubicBezTo>
                  <a:cubicBezTo>
                    <a:pt x="379672" y="539876"/>
                    <a:pt x="384361" y="546598"/>
                    <a:pt x="381173" y="556065"/>
                  </a:cubicBezTo>
                  <a:cubicBezTo>
                    <a:pt x="434957" y="531176"/>
                    <a:pt x="481700" y="587868"/>
                    <a:pt x="338400" y="596410"/>
                  </a:cubicBezTo>
                  <a:cubicBezTo>
                    <a:pt x="305914" y="555827"/>
                    <a:pt x="327543" y="536152"/>
                    <a:pt x="350417" y="533445"/>
                  </a:cubicBezTo>
                  <a:close/>
                  <a:moveTo>
                    <a:pt x="597742" y="498507"/>
                  </a:moveTo>
                  <a:cubicBezTo>
                    <a:pt x="605367" y="497605"/>
                    <a:pt x="613130" y="498587"/>
                    <a:pt x="619073" y="501309"/>
                  </a:cubicBezTo>
                  <a:cubicBezTo>
                    <a:pt x="626997" y="504939"/>
                    <a:pt x="631686" y="511660"/>
                    <a:pt x="628498" y="521128"/>
                  </a:cubicBezTo>
                  <a:cubicBezTo>
                    <a:pt x="682281" y="496239"/>
                    <a:pt x="729024" y="552931"/>
                    <a:pt x="585725" y="561473"/>
                  </a:cubicBezTo>
                  <a:cubicBezTo>
                    <a:pt x="553238" y="520890"/>
                    <a:pt x="574868" y="501215"/>
                    <a:pt x="597742" y="498507"/>
                  </a:cubicBezTo>
                  <a:close/>
                  <a:moveTo>
                    <a:pt x="832264" y="481480"/>
                  </a:moveTo>
                  <a:cubicBezTo>
                    <a:pt x="839889" y="480577"/>
                    <a:pt x="847651" y="481560"/>
                    <a:pt x="853594" y="484282"/>
                  </a:cubicBezTo>
                  <a:cubicBezTo>
                    <a:pt x="861518" y="487911"/>
                    <a:pt x="866207" y="494633"/>
                    <a:pt x="863019" y="504101"/>
                  </a:cubicBezTo>
                  <a:cubicBezTo>
                    <a:pt x="916803" y="479212"/>
                    <a:pt x="963545" y="535904"/>
                    <a:pt x="820246" y="544446"/>
                  </a:cubicBezTo>
                  <a:cubicBezTo>
                    <a:pt x="787760" y="503862"/>
                    <a:pt x="809390" y="484187"/>
                    <a:pt x="832264" y="481480"/>
                  </a:cubicBezTo>
                  <a:close/>
                  <a:moveTo>
                    <a:pt x="1081904" y="447275"/>
                  </a:moveTo>
                  <a:cubicBezTo>
                    <a:pt x="1089529" y="446373"/>
                    <a:pt x="1097291" y="447356"/>
                    <a:pt x="1103234" y="450078"/>
                  </a:cubicBezTo>
                  <a:cubicBezTo>
                    <a:pt x="1111159" y="453707"/>
                    <a:pt x="1115848" y="460428"/>
                    <a:pt x="1112659" y="469896"/>
                  </a:cubicBezTo>
                  <a:cubicBezTo>
                    <a:pt x="1166443" y="445007"/>
                    <a:pt x="1213185" y="501699"/>
                    <a:pt x="1069886" y="510241"/>
                  </a:cubicBezTo>
                  <a:cubicBezTo>
                    <a:pt x="1037400" y="469658"/>
                    <a:pt x="1059030" y="449983"/>
                    <a:pt x="1081904" y="447275"/>
                  </a:cubicBezTo>
                  <a:close/>
                  <a:moveTo>
                    <a:pt x="28533" y="431611"/>
                  </a:moveTo>
                  <a:cubicBezTo>
                    <a:pt x="36157" y="430709"/>
                    <a:pt x="43920" y="431691"/>
                    <a:pt x="49863" y="434414"/>
                  </a:cubicBezTo>
                  <a:cubicBezTo>
                    <a:pt x="57787" y="438043"/>
                    <a:pt x="62476" y="444764"/>
                    <a:pt x="59289" y="454232"/>
                  </a:cubicBezTo>
                  <a:cubicBezTo>
                    <a:pt x="113072" y="429343"/>
                    <a:pt x="159815" y="486035"/>
                    <a:pt x="16516" y="494577"/>
                  </a:cubicBezTo>
                  <a:cubicBezTo>
                    <a:pt x="-15971" y="453994"/>
                    <a:pt x="5658" y="434319"/>
                    <a:pt x="28533" y="431611"/>
                  </a:cubicBezTo>
                  <a:close/>
                  <a:moveTo>
                    <a:pt x="1323130" y="423923"/>
                  </a:moveTo>
                  <a:cubicBezTo>
                    <a:pt x="1330755" y="423020"/>
                    <a:pt x="1338518" y="424003"/>
                    <a:pt x="1344462" y="426725"/>
                  </a:cubicBezTo>
                  <a:cubicBezTo>
                    <a:pt x="1352385" y="430355"/>
                    <a:pt x="1357074" y="437076"/>
                    <a:pt x="1353886" y="446544"/>
                  </a:cubicBezTo>
                  <a:cubicBezTo>
                    <a:pt x="1407669" y="421654"/>
                    <a:pt x="1454412" y="478347"/>
                    <a:pt x="1311113" y="486889"/>
                  </a:cubicBezTo>
                  <a:cubicBezTo>
                    <a:pt x="1278627" y="446305"/>
                    <a:pt x="1300256" y="426630"/>
                    <a:pt x="1323130" y="423923"/>
                  </a:cubicBezTo>
                  <a:close/>
                  <a:moveTo>
                    <a:pt x="1543583" y="413018"/>
                  </a:moveTo>
                  <a:lnTo>
                    <a:pt x="1548167" y="419515"/>
                  </a:lnTo>
                  <a:lnTo>
                    <a:pt x="1549921" y="436903"/>
                  </a:lnTo>
                  <a:lnTo>
                    <a:pt x="1543394" y="425373"/>
                  </a:lnTo>
                  <a:close/>
                  <a:moveTo>
                    <a:pt x="278173" y="397406"/>
                  </a:moveTo>
                  <a:cubicBezTo>
                    <a:pt x="285797" y="396504"/>
                    <a:pt x="293561" y="397487"/>
                    <a:pt x="299504" y="400209"/>
                  </a:cubicBezTo>
                  <a:cubicBezTo>
                    <a:pt x="307428" y="403838"/>
                    <a:pt x="312116" y="410559"/>
                    <a:pt x="308929" y="420027"/>
                  </a:cubicBezTo>
                  <a:cubicBezTo>
                    <a:pt x="362712" y="395138"/>
                    <a:pt x="409455" y="451830"/>
                    <a:pt x="266156" y="460372"/>
                  </a:cubicBezTo>
                  <a:cubicBezTo>
                    <a:pt x="233669" y="419789"/>
                    <a:pt x="255298" y="400114"/>
                    <a:pt x="278173" y="397406"/>
                  </a:cubicBezTo>
                  <a:close/>
                  <a:moveTo>
                    <a:pt x="512694" y="380379"/>
                  </a:moveTo>
                  <a:cubicBezTo>
                    <a:pt x="520319" y="379476"/>
                    <a:pt x="528082" y="380459"/>
                    <a:pt x="534025" y="383181"/>
                  </a:cubicBezTo>
                  <a:cubicBezTo>
                    <a:pt x="541949" y="386810"/>
                    <a:pt x="546638" y="393532"/>
                    <a:pt x="543449" y="403000"/>
                  </a:cubicBezTo>
                  <a:cubicBezTo>
                    <a:pt x="597233" y="378111"/>
                    <a:pt x="643976" y="434803"/>
                    <a:pt x="500677" y="443345"/>
                  </a:cubicBezTo>
                  <a:cubicBezTo>
                    <a:pt x="468191" y="402761"/>
                    <a:pt x="489820" y="383086"/>
                    <a:pt x="512694" y="380379"/>
                  </a:cubicBezTo>
                  <a:close/>
                  <a:moveTo>
                    <a:pt x="760019" y="345442"/>
                  </a:moveTo>
                  <a:cubicBezTo>
                    <a:pt x="767644" y="344539"/>
                    <a:pt x="775406" y="345522"/>
                    <a:pt x="781349" y="348244"/>
                  </a:cubicBezTo>
                  <a:cubicBezTo>
                    <a:pt x="789273" y="351873"/>
                    <a:pt x="793963" y="358595"/>
                    <a:pt x="790774" y="368063"/>
                  </a:cubicBezTo>
                  <a:cubicBezTo>
                    <a:pt x="844558" y="343173"/>
                    <a:pt x="891300" y="399865"/>
                    <a:pt x="748001" y="408407"/>
                  </a:cubicBezTo>
                  <a:cubicBezTo>
                    <a:pt x="715515" y="367824"/>
                    <a:pt x="737145" y="348149"/>
                    <a:pt x="760019" y="345442"/>
                  </a:cubicBezTo>
                  <a:close/>
                  <a:moveTo>
                    <a:pt x="1001245" y="322089"/>
                  </a:moveTo>
                  <a:cubicBezTo>
                    <a:pt x="1008870" y="321187"/>
                    <a:pt x="1016633" y="322169"/>
                    <a:pt x="1022576" y="324892"/>
                  </a:cubicBezTo>
                  <a:cubicBezTo>
                    <a:pt x="1030500" y="328521"/>
                    <a:pt x="1035189" y="335242"/>
                    <a:pt x="1032001" y="344710"/>
                  </a:cubicBezTo>
                  <a:cubicBezTo>
                    <a:pt x="1085784" y="319821"/>
                    <a:pt x="1132528" y="376513"/>
                    <a:pt x="989228" y="385055"/>
                  </a:cubicBezTo>
                  <a:cubicBezTo>
                    <a:pt x="956742" y="344472"/>
                    <a:pt x="978371" y="324797"/>
                    <a:pt x="1001245" y="322089"/>
                  </a:cubicBezTo>
                  <a:close/>
                  <a:moveTo>
                    <a:pt x="1250885" y="287885"/>
                  </a:moveTo>
                  <a:cubicBezTo>
                    <a:pt x="1258510" y="286982"/>
                    <a:pt x="1266274" y="287965"/>
                    <a:pt x="1272217" y="290687"/>
                  </a:cubicBezTo>
                  <a:cubicBezTo>
                    <a:pt x="1280140" y="294317"/>
                    <a:pt x="1284829" y="301038"/>
                    <a:pt x="1281641" y="310505"/>
                  </a:cubicBezTo>
                  <a:cubicBezTo>
                    <a:pt x="1335424" y="285616"/>
                    <a:pt x="1382168" y="342308"/>
                    <a:pt x="1238868" y="350850"/>
                  </a:cubicBezTo>
                  <a:cubicBezTo>
                    <a:pt x="1206382" y="310267"/>
                    <a:pt x="1228011" y="290592"/>
                    <a:pt x="1250885" y="287885"/>
                  </a:cubicBezTo>
                  <a:close/>
                  <a:moveTo>
                    <a:pt x="190809" y="278546"/>
                  </a:moveTo>
                  <a:cubicBezTo>
                    <a:pt x="198433" y="277643"/>
                    <a:pt x="206197" y="278626"/>
                    <a:pt x="212140" y="281348"/>
                  </a:cubicBezTo>
                  <a:cubicBezTo>
                    <a:pt x="220064" y="284977"/>
                    <a:pt x="224753" y="291699"/>
                    <a:pt x="221564" y="301166"/>
                  </a:cubicBezTo>
                  <a:cubicBezTo>
                    <a:pt x="275349" y="276277"/>
                    <a:pt x="322091" y="332969"/>
                    <a:pt x="178791" y="341511"/>
                  </a:cubicBezTo>
                  <a:cubicBezTo>
                    <a:pt x="146305" y="300928"/>
                    <a:pt x="167935" y="281253"/>
                    <a:pt x="190809" y="278546"/>
                  </a:cubicBezTo>
                  <a:close/>
                  <a:moveTo>
                    <a:pt x="440450" y="244341"/>
                  </a:moveTo>
                  <a:cubicBezTo>
                    <a:pt x="448074" y="243438"/>
                    <a:pt x="455837" y="244421"/>
                    <a:pt x="461780" y="247143"/>
                  </a:cubicBezTo>
                  <a:cubicBezTo>
                    <a:pt x="469704" y="250772"/>
                    <a:pt x="474393" y="257494"/>
                    <a:pt x="471204" y="266962"/>
                  </a:cubicBezTo>
                  <a:cubicBezTo>
                    <a:pt x="524989" y="242072"/>
                    <a:pt x="571731" y="298764"/>
                    <a:pt x="428432" y="307306"/>
                  </a:cubicBezTo>
                  <a:cubicBezTo>
                    <a:pt x="395946" y="266723"/>
                    <a:pt x="417575" y="247048"/>
                    <a:pt x="440450" y="244341"/>
                  </a:cubicBezTo>
                  <a:close/>
                  <a:moveTo>
                    <a:pt x="681676" y="220989"/>
                  </a:moveTo>
                  <a:cubicBezTo>
                    <a:pt x="689301" y="220086"/>
                    <a:pt x="697064" y="221069"/>
                    <a:pt x="703007" y="223791"/>
                  </a:cubicBezTo>
                  <a:cubicBezTo>
                    <a:pt x="710931" y="227420"/>
                    <a:pt x="715620" y="234142"/>
                    <a:pt x="712432" y="243609"/>
                  </a:cubicBezTo>
                  <a:cubicBezTo>
                    <a:pt x="766215" y="218720"/>
                    <a:pt x="812958" y="275412"/>
                    <a:pt x="669659" y="283954"/>
                  </a:cubicBezTo>
                  <a:cubicBezTo>
                    <a:pt x="637172" y="243371"/>
                    <a:pt x="658802" y="223696"/>
                    <a:pt x="681676" y="220989"/>
                  </a:cubicBezTo>
                  <a:close/>
                  <a:moveTo>
                    <a:pt x="929000" y="186051"/>
                  </a:moveTo>
                  <a:cubicBezTo>
                    <a:pt x="936625" y="185148"/>
                    <a:pt x="944388" y="186131"/>
                    <a:pt x="950331" y="188853"/>
                  </a:cubicBezTo>
                  <a:cubicBezTo>
                    <a:pt x="958255" y="192483"/>
                    <a:pt x="962944" y="199204"/>
                    <a:pt x="959756" y="208672"/>
                  </a:cubicBezTo>
                  <a:cubicBezTo>
                    <a:pt x="1013539" y="183783"/>
                    <a:pt x="1060283" y="240475"/>
                    <a:pt x="916983" y="249017"/>
                  </a:cubicBezTo>
                  <a:cubicBezTo>
                    <a:pt x="884497" y="208433"/>
                    <a:pt x="906126" y="188759"/>
                    <a:pt x="929000" y="186051"/>
                  </a:cubicBezTo>
                  <a:close/>
                  <a:moveTo>
                    <a:pt x="197543" y="169341"/>
                  </a:moveTo>
                  <a:lnTo>
                    <a:pt x="201839" y="172764"/>
                  </a:lnTo>
                  <a:cubicBezTo>
                    <a:pt x="202088" y="178829"/>
                    <a:pt x="196177" y="185938"/>
                    <a:pt x="181248" y="192066"/>
                  </a:cubicBezTo>
                  <a:lnTo>
                    <a:pt x="177761" y="193034"/>
                  </a:lnTo>
                  <a:close/>
                  <a:moveTo>
                    <a:pt x="359791" y="119155"/>
                  </a:moveTo>
                  <a:cubicBezTo>
                    <a:pt x="367416" y="118252"/>
                    <a:pt x="375178" y="119235"/>
                    <a:pt x="381122" y="121957"/>
                  </a:cubicBezTo>
                  <a:cubicBezTo>
                    <a:pt x="389046" y="125587"/>
                    <a:pt x="393735" y="132308"/>
                    <a:pt x="390547" y="141776"/>
                  </a:cubicBezTo>
                  <a:cubicBezTo>
                    <a:pt x="444330" y="116887"/>
                    <a:pt x="491073" y="173579"/>
                    <a:pt x="347774" y="182121"/>
                  </a:cubicBezTo>
                  <a:cubicBezTo>
                    <a:pt x="315288" y="141537"/>
                    <a:pt x="336917" y="121862"/>
                    <a:pt x="359791" y="119155"/>
                  </a:cubicBezTo>
                  <a:close/>
                  <a:moveTo>
                    <a:pt x="609431" y="84950"/>
                  </a:moveTo>
                  <a:cubicBezTo>
                    <a:pt x="617056" y="84048"/>
                    <a:pt x="624819" y="85031"/>
                    <a:pt x="630762" y="87753"/>
                  </a:cubicBezTo>
                  <a:cubicBezTo>
                    <a:pt x="638686" y="91382"/>
                    <a:pt x="643375" y="98103"/>
                    <a:pt x="640187" y="107571"/>
                  </a:cubicBezTo>
                  <a:cubicBezTo>
                    <a:pt x="693970" y="82682"/>
                    <a:pt x="740713" y="139374"/>
                    <a:pt x="597414" y="147916"/>
                  </a:cubicBezTo>
                  <a:cubicBezTo>
                    <a:pt x="564928" y="107333"/>
                    <a:pt x="586557" y="87658"/>
                    <a:pt x="609431" y="84950"/>
                  </a:cubicBezTo>
                  <a:close/>
                  <a:moveTo>
                    <a:pt x="338926" y="0"/>
                  </a:moveTo>
                  <a:lnTo>
                    <a:pt x="354460" y="340"/>
                  </a:lnTo>
                  <a:cubicBezTo>
                    <a:pt x="378726" y="5211"/>
                    <a:pt x="382370" y="29280"/>
                    <a:pt x="320716" y="40875"/>
                  </a:cubicBezTo>
                  <a:lnTo>
                    <a:pt x="303105" y="42904"/>
                  </a:lnTo>
                  <a:close/>
                </a:path>
              </a:pathLst>
            </a:custGeom>
            <a:solidFill>
              <a:srgbClr val="FF99CC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月 22">
              <a:extLst>
                <a:ext uri="{FF2B5EF4-FFF2-40B4-BE49-F238E27FC236}">
                  <a16:creationId xmlns:a16="http://schemas.microsoft.com/office/drawing/2014/main" id="{34376256-817B-46FF-9973-EA7341D6F010}"/>
                </a:ext>
              </a:extLst>
            </p:cNvPr>
            <p:cNvSpPr/>
            <p:nvPr/>
          </p:nvSpPr>
          <p:spPr bwMode="auto">
            <a:xfrm rot="6661181">
              <a:off x="3381277" y="2771448"/>
              <a:ext cx="107415" cy="1134889"/>
            </a:xfrm>
            <a:prstGeom prst="moon">
              <a:avLst>
                <a:gd name="adj" fmla="val 61195"/>
              </a:avLst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2694A2E8-A80F-4234-9279-677108CEA884}"/>
                </a:ext>
              </a:extLst>
            </p:cNvPr>
            <p:cNvSpPr/>
            <p:nvPr/>
          </p:nvSpPr>
          <p:spPr bwMode="auto">
            <a:xfrm rot="12252838">
              <a:off x="2925582" y="2716719"/>
              <a:ext cx="1203518" cy="660604"/>
            </a:xfrm>
            <a:custGeom>
              <a:avLst/>
              <a:gdLst>
                <a:gd name="connsiteX0" fmla="*/ 901190 w 901190"/>
                <a:gd name="connsiteY0" fmla="*/ 461980 h 494658"/>
                <a:gd name="connsiteX1" fmla="*/ 849166 w 901190"/>
                <a:gd name="connsiteY1" fmla="*/ 480511 h 494658"/>
                <a:gd name="connsiteX2" fmla="*/ 716530 w 901190"/>
                <a:gd name="connsiteY2" fmla="*/ 494658 h 494658"/>
                <a:gd name="connsiteX3" fmla="*/ 583893 w 901190"/>
                <a:gd name="connsiteY3" fmla="*/ 480511 h 494658"/>
                <a:gd name="connsiteX4" fmla="*/ 583562 w 901190"/>
                <a:gd name="connsiteY4" fmla="*/ 480393 h 494658"/>
                <a:gd name="connsiteX5" fmla="*/ 583231 w 901190"/>
                <a:gd name="connsiteY5" fmla="*/ 480511 h 494658"/>
                <a:gd name="connsiteX6" fmla="*/ 450594 w 901190"/>
                <a:gd name="connsiteY6" fmla="*/ 494658 h 494658"/>
                <a:gd name="connsiteX7" fmla="*/ 317960 w 901190"/>
                <a:gd name="connsiteY7" fmla="*/ 480511 h 494658"/>
                <a:gd name="connsiteX8" fmla="*/ 317628 w 901190"/>
                <a:gd name="connsiteY8" fmla="*/ 480393 h 494658"/>
                <a:gd name="connsiteX9" fmla="*/ 317297 w 901190"/>
                <a:gd name="connsiteY9" fmla="*/ 480511 h 494658"/>
                <a:gd name="connsiteX10" fmla="*/ 184660 w 901190"/>
                <a:gd name="connsiteY10" fmla="*/ 494658 h 494658"/>
                <a:gd name="connsiteX11" fmla="*/ 52025 w 901190"/>
                <a:gd name="connsiteY11" fmla="*/ 480511 h 494658"/>
                <a:gd name="connsiteX12" fmla="*/ 0 w 901190"/>
                <a:gd name="connsiteY12" fmla="*/ 461981 h 494658"/>
                <a:gd name="connsiteX13" fmla="*/ 282913 w 901190"/>
                <a:gd name="connsiteY13" fmla="*/ 16258 h 494658"/>
                <a:gd name="connsiteX14" fmla="*/ 294853 w 901190"/>
                <a:gd name="connsiteY14" fmla="*/ 16815 h 494658"/>
                <a:gd name="connsiteX15" fmla="*/ 460338 w 901190"/>
                <a:gd name="connsiteY15" fmla="*/ 13910 h 494658"/>
                <a:gd name="connsiteX16" fmla="*/ 607960 w 901190"/>
                <a:gd name="connsiteY16" fmla="*/ 0 h 494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901190" h="494658">
                  <a:moveTo>
                    <a:pt x="901190" y="461980"/>
                  </a:moveTo>
                  <a:lnTo>
                    <a:pt x="849166" y="480511"/>
                  </a:lnTo>
                  <a:cubicBezTo>
                    <a:pt x="808398" y="489621"/>
                    <a:pt x="763579" y="494658"/>
                    <a:pt x="716530" y="494658"/>
                  </a:cubicBezTo>
                  <a:cubicBezTo>
                    <a:pt x="669482" y="494658"/>
                    <a:pt x="624662" y="489621"/>
                    <a:pt x="583893" y="480511"/>
                  </a:cubicBezTo>
                  <a:lnTo>
                    <a:pt x="583562" y="480393"/>
                  </a:lnTo>
                  <a:lnTo>
                    <a:pt x="583231" y="480511"/>
                  </a:lnTo>
                  <a:cubicBezTo>
                    <a:pt x="542464" y="489621"/>
                    <a:pt x="497645" y="494658"/>
                    <a:pt x="450594" y="494658"/>
                  </a:cubicBezTo>
                  <a:cubicBezTo>
                    <a:pt x="403548" y="494658"/>
                    <a:pt x="358724" y="489621"/>
                    <a:pt x="317960" y="480511"/>
                  </a:cubicBezTo>
                  <a:lnTo>
                    <a:pt x="317628" y="480393"/>
                  </a:lnTo>
                  <a:lnTo>
                    <a:pt x="317297" y="480511"/>
                  </a:lnTo>
                  <a:cubicBezTo>
                    <a:pt x="276528" y="489621"/>
                    <a:pt x="231707" y="494658"/>
                    <a:pt x="184660" y="494658"/>
                  </a:cubicBezTo>
                  <a:cubicBezTo>
                    <a:pt x="137612" y="494658"/>
                    <a:pt x="92792" y="489621"/>
                    <a:pt x="52025" y="480511"/>
                  </a:cubicBezTo>
                  <a:lnTo>
                    <a:pt x="0" y="461981"/>
                  </a:lnTo>
                  <a:lnTo>
                    <a:pt x="282913" y="16258"/>
                  </a:lnTo>
                  <a:lnTo>
                    <a:pt x="294853" y="16815"/>
                  </a:lnTo>
                  <a:cubicBezTo>
                    <a:pt x="345835" y="18046"/>
                    <a:pt x="401763" y="17179"/>
                    <a:pt x="460338" y="13910"/>
                  </a:cubicBezTo>
                  <a:lnTo>
                    <a:pt x="607960" y="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5831743B-71CB-46CC-8AD2-F09231299D59}"/>
                </a:ext>
              </a:extLst>
            </p:cNvPr>
            <p:cNvSpPr/>
            <p:nvPr/>
          </p:nvSpPr>
          <p:spPr bwMode="auto">
            <a:xfrm rot="6852838">
              <a:off x="3302026" y="2990812"/>
              <a:ext cx="316786" cy="410033"/>
            </a:xfrm>
            <a:custGeom>
              <a:avLst/>
              <a:gdLst>
                <a:gd name="connsiteX0" fmla="*/ 6964 w 237208"/>
                <a:gd name="connsiteY0" fmla="*/ 300247 h 307031"/>
                <a:gd name="connsiteX1" fmla="*/ 12743 w 237208"/>
                <a:gd name="connsiteY1" fmla="*/ 287800 h 307031"/>
                <a:gd name="connsiteX2" fmla="*/ 83754 w 237208"/>
                <a:gd name="connsiteY2" fmla="*/ 231334 h 307031"/>
                <a:gd name="connsiteX3" fmla="*/ 156675 w 237208"/>
                <a:gd name="connsiteY3" fmla="*/ 192748 h 307031"/>
                <a:gd name="connsiteX4" fmla="*/ 84932 w 237208"/>
                <a:gd name="connsiteY4" fmla="*/ 187135 h 307031"/>
                <a:gd name="connsiteX5" fmla="*/ 7525 w 237208"/>
                <a:gd name="connsiteY5" fmla="*/ 163064 h 307031"/>
                <a:gd name="connsiteX6" fmla="*/ 0 w 237208"/>
                <a:gd name="connsiteY6" fmla="*/ 153518 h 307031"/>
                <a:gd name="connsiteX7" fmla="*/ 7525 w 237208"/>
                <a:gd name="connsiteY7" fmla="*/ 143971 h 307031"/>
                <a:gd name="connsiteX8" fmla="*/ 84932 w 237208"/>
                <a:gd name="connsiteY8" fmla="*/ 119900 h 307031"/>
                <a:gd name="connsiteX9" fmla="*/ 156678 w 237208"/>
                <a:gd name="connsiteY9" fmla="*/ 114288 h 307031"/>
                <a:gd name="connsiteX10" fmla="*/ 83754 w 237208"/>
                <a:gd name="connsiteY10" fmla="*/ 75700 h 307031"/>
                <a:gd name="connsiteX11" fmla="*/ 12743 w 237208"/>
                <a:gd name="connsiteY11" fmla="*/ 19234 h 307031"/>
                <a:gd name="connsiteX12" fmla="*/ 6965 w 237208"/>
                <a:gd name="connsiteY12" fmla="*/ 6785 h 307031"/>
                <a:gd name="connsiteX13" fmla="*/ 15724 w 237208"/>
                <a:gd name="connsiteY13" fmla="*/ 793 h 307031"/>
                <a:gd name="connsiteX14" fmla="*/ 211093 w 237208"/>
                <a:gd name="connsiteY14" fmla="*/ 52985 h 307031"/>
                <a:gd name="connsiteX15" fmla="*/ 228058 w 237208"/>
                <a:gd name="connsiteY15" fmla="*/ 61229 h 307031"/>
                <a:gd name="connsiteX16" fmla="*/ 229849 w 237208"/>
                <a:gd name="connsiteY16" fmla="*/ 163257 h 307031"/>
                <a:gd name="connsiteX17" fmla="*/ 237208 w 237208"/>
                <a:gd name="connsiteY17" fmla="*/ 241357 h 307031"/>
                <a:gd name="connsiteX18" fmla="*/ 211092 w 237208"/>
                <a:gd name="connsiteY18" fmla="*/ 254048 h 307031"/>
                <a:gd name="connsiteX19" fmla="*/ 15723 w 237208"/>
                <a:gd name="connsiteY19" fmla="*/ 306238 h 3070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237208" h="307031">
                  <a:moveTo>
                    <a:pt x="6964" y="300247"/>
                  </a:moveTo>
                  <a:lnTo>
                    <a:pt x="12743" y="287800"/>
                  </a:lnTo>
                  <a:cubicBezTo>
                    <a:pt x="26874" y="271356"/>
                    <a:pt x="51738" y="251663"/>
                    <a:pt x="83754" y="231334"/>
                  </a:cubicBezTo>
                  <a:lnTo>
                    <a:pt x="156675" y="192748"/>
                  </a:lnTo>
                  <a:lnTo>
                    <a:pt x="84932" y="187135"/>
                  </a:lnTo>
                  <a:cubicBezTo>
                    <a:pt x="50833" y="181236"/>
                    <a:pt x="23742" y="172881"/>
                    <a:pt x="7525" y="163064"/>
                  </a:cubicBezTo>
                  <a:lnTo>
                    <a:pt x="0" y="153518"/>
                  </a:lnTo>
                  <a:lnTo>
                    <a:pt x="7525" y="143971"/>
                  </a:lnTo>
                  <a:cubicBezTo>
                    <a:pt x="23742" y="134153"/>
                    <a:pt x="50833" y="125799"/>
                    <a:pt x="84932" y="119900"/>
                  </a:cubicBezTo>
                  <a:lnTo>
                    <a:pt x="156678" y="114288"/>
                  </a:lnTo>
                  <a:lnTo>
                    <a:pt x="83754" y="75700"/>
                  </a:lnTo>
                  <a:cubicBezTo>
                    <a:pt x="51738" y="55371"/>
                    <a:pt x="26875" y="35676"/>
                    <a:pt x="12743" y="19234"/>
                  </a:cubicBezTo>
                  <a:lnTo>
                    <a:pt x="6965" y="6785"/>
                  </a:lnTo>
                  <a:lnTo>
                    <a:pt x="15724" y="793"/>
                  </a:lnTo>
                  <a:cubicBezTo>
                    <a:pt x="50118" y="-4260"/>
                    <a:pt x="125613" y="15012"/>
                    <a:pt x="211093" y="52985"/>
                  </a:cubicBezTo>
                  <a:lnTo>
                    <a:pt x="228058" y="61229"/>
                  </a:lnTo>
                  <a:lnTo>
                    <a:pt x="229849" y="163257"/>
                  </a:lnTo>
                  <a:lnTo>
                    <a:pt x="237208" y="241357"/>
                  </a:lnTo>
                  <a:lnTo>
                    <a:pt x="211092" y="254048"/>
                  </a:lnTo>
                  <a:cubicBezTo>
                    <a:pt x="125612" y="292020"/>
                    <a:pt x="50117" y="311291"/>
                    <a:pt x="15723" y="306238"/>
                  </a:cubicBez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996F4BB9-9AE2-4A9B-874E-35A15829801C}"/>
              </a:ext>
            </a:extLst>
          </p:cNvPr>
          <p:cNvGrpSpPr/>
          <p:nvPr/>
        </p:nvGrpSpPr>
        <p:grpSpPr>
          <a:xfrm>
            <a:off x="6718656" y="1511898"/>
            <a:ext cx="2298392" cy="1409832"/>
            <a:chOff x="390605" y="4701764"/>
            <a:chExt cx="1567736" cy="961649"/>
          </a:xfrm>
        </p:grpSpPr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C0406382-4D56-411D-86D4-5319BEAECAA4}"/>
                </a:ext>
              </a:extLst>
            </p:cNvPr>
            <p:cNvSpPr/>
            <p:nvPr/>
          </p:nvSpPr>
          <p:spPr bwMode="auto">
            <a:xfrm>
              <a:off x="390605" y="4701764"/>
              <a:ext cx="1567736" cy="961649"/>
            </a:xfrm>
            <a:custGeom>
              <a:avLst/>
              <a:gdLst>
                <a:gd name="connsiteX0" fmla="*/ 439844 w 1492284"/>
                <a:gd name="connsiteY0" fmla="*/ 766 h 1323710"/>
                <a:gd name="connsiteX1" fmla="*/ 477925 w 1492284"/>
                <a:gd name="connsiteY1" fmla="*/ 13571 h 1323710"/>
                <a:gd name="connsiteX2" fmla="*/ 1441681 w 1492284"/>
                <a:gd name="connsiteY2" fmla="*/ 569996 h 1323710"/>
                <a:gd name="connsiteX3" fmla="*/ 1478713 w 1492284"/>
                <a:gd name="connsiteY3" fmla="*/ 708201 h 1323710"/>
                <a:gd name="connsiteX4" fmla="*/ 1152564 w 1492284"/>
                <a:gd name="connsiteY4" fmla="*/ 1273108 h 1323710"/>
                <a:gd name="connsiteX5" fmla="*/ 1014359 w 1492284"/>
                <a:gd name="connsiteY5" fmla="*/ 1310139 h 1323710"/>
                <a:gd name="connsiteX6" fmla="*/ 50603 w 1492284"/>
                <a:gd name="connsiteY6" fmla="*/ 753714 h 1323710"/>
                <a:gd name="connsiteX7" fmla="*/ 13571 w 1492284"/>
                <a:gd name="connsiteY7" fmla="*/ 615509 h 1323710"/>
                <a:gd name="connsiteX8" fmla="*/ 339720 w 1492284"/>
                <a:gd name="connsiteY8" fmla="*/ 50603 h 1323710"/>
                <a:gd name="connsiteX9" fmla="*/ 439844 w 1492284"/>
                <a:gd name="connsiteY9" fmla="*/ 766 h 1323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92284" h="1323710">
                  <a:moveTo>
                    <a:pt x="439844" y="766"/>
                  </a:moveTo>
                  <a:cubicBezTo>
                    <a:pt x="452887" y="2384"/>
                    <a:pt x="465827" y="6586"/>
                    <a:pt x="477925" y="13571"/>
                  </a:cubicBezTo>
                  <a:lnTo>
                    <a:pt x="1441681" y="569996"/>
                  </a:lnTo>
                  <a:cubicBezTo>
                    <a:pt x="1490071" y="597934"/>
                    <a:pt x="1506651" y="659811"/>
                    <a:pt x="1478713" y="708201"/>
                  </a:cubicBezTo>
                  <a:lnTo>
                    <a:pt x="1152564" y="1273108"/>
                  </a:lnTo>
                  <a:cubicBezTo>
                    <a:pt x="1124626" y="1321498"/>
                    <a:pt x="1062749" y="1338077"/>
                    <a:pt x="1014359" y="1310139"/>
                  </a:cubicBezTo>
                  <a:lnTo>
                    <a:pt x="50603" y="753714"/>
                  </a:lnTo>
                  <a:cubicBezTo>
                    <a:pt x="2213" y="725776"/>
                    <a:pt x="-14367" y="663899"/>
                    <a:pt x="13571" y="615509"/>
                  </a:cubicBezTo>
                  <a:lnTo>
                    <a:pt x="339720" y="50603"/>
                  </a:lnTo>
                  <a:cubicBezTo>
                    <a:pt x="360673" y="14310"/>
                    <a:pt x="400717" y="-4089"/>
                    <a:pt x="439844" y="766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38322F1E-A75D-4856-85F5-B58DB778842B}"/>
                </a:ext>
              </a:extLst>
            </p:cNvPr>
            <p:cNvSpPr/>
            <p:nvPr/>
          </p:nvSpPr>
          <p:spPr bwMode="auto">
            <a:xfrm>
              <a:off x="406552" y="4712144"/>
              <a:ext cx="1545552" cy="892258"/>
            </a:xfrm>
            <a:custGeom>
              <a:avLst/>
              <a:gdLst>
                <a:gd name="connsiteX0" fmla="*/ 1212712 w 1545552"/>
                <a:gd name="connsiteY0" fmla="*/ 885692 h 892258"/>
                <a:gd name="connsiteX1" fmla="*/ 1207350 w 1545552"/>
                <a:gd name="connsiteY1" fmla="*/ 892116 h 892258"/>
                <a:gd name="connsiteX2" fmla="*/ 1205565 w 1545552"/>
                <a:gd name="connsiteY2" fmla="*/ 892258 h 892258"/>
                <a:gd name="connsiteX3" fmla="*/ 1217238 w 1545552"/>
                <a:gd name="connsiteY3" fmla="*/ 838548 h 892258"/>
                <a:gd name="connsiteX4" fmla="*/ 1245333 w 1545552"/>
                <a:gd name="connsiteY4" fmla="*/ 846622 h 892258"/>
                <a:gd name="connsiteX5" fmla="*/ 1230773 w 1545552"/>
                <a:gd name="connsiteY5" fmla="*/ 864060 h 892258"/>
                <a:gd name="connsiteX6" fmla="*/ 1046314 w 1545552"/>
                <a:gd name="connsiteY6" fmla="*/ 740196 h 892258"/>
                <a:gd name="connsiteX7" fmla="*/ 1042965 w 1545552"/>
                <a:gd name="connsiteY7" fmla="*/ 771802 h 892258"/>
                <a:gd name="connsiteX8" fmla="*/ 1078020 w 1545552"/>
                <a:gd name="connsiteY8" fmla="*/ 787626 h 892258"/>
                <a:gd name="connsiteX9" fmla="*/ 1037670 w 1545552"/>
                <a:gd name="connsiteY9" fmla="*/ 796160 h 892258"/>
                <a:gd name="connsiteX10" fmla="*/ 1027426 w 1545552"/>
                <a:gd name="connsiteY10" fmla="*/ 827099 h 892258"/>
                <a:gd name="connsiteX11" fmla="*/ 1005838 w 1545552"/>
                <a:gd name="connsiteY11" fmla="*/ 800768 h 892258"/>
                <a:gd name="connsiteX12" fmla="*/ 964451 w 1545552"/>
                <a:gd name="connsiteY12" fmla="*/ 804065 h 892258"/>
                <a:gd name="connsiteX13" fmla="*/ 991459 w 1545552"/>
                <a:gd name="connsiteY13" fmla="*/ 779258 h 892258"/>
                <a:gd name="connsiteX14" fmla="*/ 976125 w 1545552"/>
                <a:gd name="connsiteY14" fmla="*/ 750356 h 892258"/>
                <a:gd name="connsiteX15" fmla="*/ 1014404 w 1545552"/>
                <a:gd name="connsiteY15" fmla="*/ 761356 h 892258"/>
                <a:gd name="connsiteX16" fmla="*/ 1248373 w 1545552"/>
                <a:gd name="connsiteY16" fmla="*/ 677294 h 892258"/>
                <a:gd name="connsiteX17" fmla="*/ 1245024 w 1545552"/>
                <a:gd name="connsiteY17" fmla="*/ 708900 h 892258"/>
                <a:gd name="connsiteX18" fmla="*/ 1280079 w 1545552"/>
                <a:gd name="connsiteY18" fmla="*/ 724724 h 892258"/>
                <a:gd name="connsiteX19" fmla="*/ 1239729 w 1545552"/>
                <a:gd name="connsiteY19" fmla="*/ 733258 h 892258"/>
                <a:gd name="connsiteX20" fmla="*/ 1229485 w 1545552"/>
                <a:gd name="connsiteY20" fmla="*/ 764197 h 892258"/>
                <a:gd name="connsiteX21" fmla="*/ 1207897 w 1545552"/>
                <a:gd name="connsiteY21" fmla="*/ 737866 h 892258"/>
                <a:gd name="connsiteX22" fmla="*/ 1166511 w 1545552"/>
                <a:gd name="connsiteY22" fmla="*/ 741163 h 892258"/>
                <a:gd name="connsiteX23" fmla="*/ 1193518 w 1545552"/>
                <a:gd name="connsiteY23" fmla="*/ 716355 h 892258"/>
                <a:gd name="connsiteX24" fmla="*/ 1178185 w 1545552"/>
                <a:gd name="connsiteY24" fmla="*/ 687454 h 892258"/>
                <a:gd name="connsiteX25" fmla="*/ 1216464 w 1545552"/>
                <a:gd name="connsiteY25" fmla="*/ 698454 h 892258"/>
                <a:gd name="connsiteX26" fmla="*/ 805202 w 1545552"/>
                <a:gd name="connsiteY26" fmla="*/ 652004 h 892258"/>
                <a:gd name="connsiteX27" fmla="*/ 801852 w 1545552"/>
                <a:gd name="connsiteY27" fmla="*/ 683610 h 892258"/>
                <a:gd name="connsiteX28" fmla="*/ 836907 w 1545552"/>
                <a:gd name="connsiteY28" fmla="*/ 699434 h 892258"/>
                <a:gd name="connsiteX29" fmla="*/ 796557 w 1545552"/>
                <a:gd name="connsiteY29" fmla="*/ 707968 h 892258"/>
                <a:gd name="connsiteX30" fmla="*/ 786313 w 1545552"/>
                <a:gd name="connsiteY30" fmla="*/ 738906 h 892258"/>
                <a:gd name="connsiteX31" fmla="*/ 764725 w 1545552"/>
                <a:gd name="connsiteY31" fmla="*/ 712575 h 892258"/>
                <a:gd name="connsiteX32" fmla="*/ 723338 w 1545552"/>
                <a:gd name="connsiteY32" fmla="*/ 715872 h 892258"/>
                <a:gd name="connsiteX33" fmla="*/ 750346 w 1545552"/>
                <a:gd name="connsiteY33" fmla="*/ 691065 h 892258"/>
                <a:gd name="connsiteX34" fmla="*/ 735012 w 1545552"/>
                <a:gd name="connsiteY34" fmla="*/ 662163 h 892258"/>
                <a:gd name="connsiteX35" fmla="*/ 773292 w 1545552"/>
                <a:gd name="connsiteY35" fmla="*/ 673163 h 892258"/>
                <a:gd name="connsiteX36" fmla="*/ 1430120 w 1545552"/>
                <a:gd name="connsiteY36" fmla="*/ 614856 h 892258"/>
                <a:gd name="connsiteX37" fmla="*/ 1428853 w 1545552"/>
                <a:gd name="connsiteY37" fmla="*/ 626812 h 892258"/>
                <a:gd name="connsiteX38" fmla="*/ 1388166 w 1545552"/>
                <a:gd name="connsiteY38" fmla="*/ 675544 h 892258"/>
                <a:gd name="connsiteX39" fmla="*/ 1348257 w 1545552"/>
                <a:gd name="connsiteY39" fmla="*/ 678724 h 892258"/>
                <a:gd name="connsiteX40" fmla="*/ 1375265 w 1545552"/>
                <a:gd name="connsiteY40" fmla="*/ 653917 h 892258"/>
                <a:gd name="connsiteX41" fmla="*/ 1359931 w 1545552"/>
                <a:gd name="connsiteY41" fmla="*/ 625015 h 892258"/>
                <a:gd name="connsiteX42" fmla="*/ 1398210 w 1545552"/>
                <a:gd name="connsiteY42" fmla="*/ 636015 h 892258"/>
                <a:gd name="connsiteX43" fmla="*/ 1007261 w 1545552"/>
                <a:gd name="connsiteY43" fmla="*/ 589102 h 892258"/>
                <a:gd name="connsiteX44" fmla="*/ 1003911 w 1545552"/>
                <a:gd name="connsiteY44" fmla="*/ 620708 h 892258"/>
                <a:gd name="connsiteX45" fmla="*/ 1038966 w 1545552"/>
                <a:gd name="connsiteY45" fmla="*/ 636532 h 892258"/>
                <a:gd name="connsiteX46" fmla="*/ 998616 w 1545552"/>
                <a:gd name="connsiteY46" fmla="*/ 645066 h 892258"/>
                <a:gd name="connsiteX47" fmla="*/ 988372 w 1545552"/>
                <a:gd name="connsiteY47" fmla="*/ 676004 h 892258"/>
                <a:gd name="connsiteX48" fmla="*/ 966785 w 1545552"/>
                <a:gd name="connsiteY48" fmla="*/ 649673 h 892258"/>
                <a:gd name="connsiteX49" fmla="*/ 925398 w 1545552"/>
                <a:gd name="connsiteY49" fmla="*/ 652970 h 892258"/>
                <a:gd name="connsiteX50" fmla="*/ 952405 w 1545552"/>
                <a:gd name="connsiteY50" fmla="*/ 628163 h 892258"/>
                <a:gd name="connsiteX51" fmla="*/ 937071 w 1545552"/>
                <a:gd name="connsiteY51" fmla="*/ 599262 h 892258"/>
                <a:gd name="connsiteX52" fmla="*/ 975350 w 1545552"/>
                <a:gd name="connsiteY52" fmla="*/ 610261 h 892258"/>
                <a:gd name="connsiteX53" fmla="*/ 564089 w 1545552"/>
                <a:gd name="connsiteY53" fmla="*/ 563811 h 892258"/>
                <a:gd name="connsiteX54" fmla="*/ 560739 w 1545552"/>
                <a:gd name="connsiteY54" fmla="*/ 595417 h 892258"/>
                <a:gd name="connsiteX55" fmla="*/ 595794 w 1545552"/>
                <a:gd name="connsiteY55" fmla="*/ 611241 h 892258"/>
                <a:gd name="connsiteX56" fmla="*/ 555444 w 1545552"/>
                <a:gd name="connsiteY56" fmla="*/ 619775 h 892258"/>
                <a:gd name="connsiteX57" fmla="*/ 545200 w 1545552"/>
                <a:gd name="connsiteY57" fmla="*/ 650714 h 892258"/>
                <a:gd name="connsiteX58" fmla="*/ 523612 w 1545552"/>
                <a:gd name="connsiteY58" fmla="*/ 624382 h 892258"/>
                <a:gd name="connsiteX59" fmla="*/ 482226 w 1545552"/>
                <a:gd name="connsiteY59" fmla="*/ 627680 h 892258"/>
                <a:gd name="connsiteX60" fmla="*/ 509233 w 1545552"/>
                <a:gd name="connsiteY60" fmla="*/ 602872 h 892258"/>
                <a:gd name="connsiteX61" fmla="*/ 493899 w 1545552"/>
                <a:gd name="connsiteY61" fmla="*/ 573971 h 892258"/>
                <a:gd name="connsiteX62" fmla="*/ 532179 w 1545552"/>
                <a:gd name="connsiteY62" fmla="*/ 584971 h 892258"/>
                <a:gd name="connsiteX63" fmla="*/ 1189007 w 1545552"/>
                <a:gd name="connsiteY63" fmla="*/ 526663 h 892258"/>
                <a:gd name="connsiteX64" fmla="*/ 1185657 w 1545552"/>
                <a:gd name="connsiteY64" fmla="*/ 558268 h 892258"/>
                <a:gd name="connsiteX65" fmla="*/ 1220713 w 1545552"/>
                <a:gd name="connsiteY65" fmla="*/ 574093 h 892258"/>
                <a:gd name="connsiteX66" fmla="*/ 1180363 w 1545552"/>
                <a:gd name="connsiteY66" fmla="*/ 582627 h 892258"/>
                <a:gd name="connsiteX67" fmla="*/ 1170118 w 1545552"/>
                <a:gd name="connsiteY67" fmla="*/ 613565 h 892258"/>
                <a:gd name="connsiteX68" fmla="*/ 1148531 w 1545552"/>
                <a:gd name="connsiteY68" fmla="*/ 587234 h 892258"/>
                <a:gd name="connsiteX69" fmla="*/ 1107144 w 1545552"/>
                <a:gd name="connsiteY69" fmla="*/ 590531 h 892258"/>
                <a:gd name="connsiteX70" fmla="*/ 1134152 w 1545552"/>
                <a:gd name="connsiteY70" fmla="*/ 565724 h 892258"/>
                <a:gd name="connsiteX71" fmla="*/ 1118818 w 1545552"/>
                <a:gd name="connsiteY71" fmla="*/ 536822 h 892258"/>
                <a:gd name="connsiteX72" fmla="*/ 1157097 w 1545552"/>
                <a:gd name="connsiteY72" fmla="*/ 547822 h 892258"/>
                <a:gd name="connsiteX73" fmla="*/ 766148 w 1545552"/>
                <a:gd name="connsiteY73" fmla="*/ 500909 h 892258"/>
                <a:gd name="connsiteX74" fmla="*/ 762798 w 1545552"/>
                <a:gd name="connsiteY74" fmla="*/ 532515 h 892258"/>
                <a:gd name="connsiteX75" fmla="*/ 797853 w 1545552"/>
                <a:gd name="connsiteY75" fmla="*/ 548339 h 892258"/>
                <a:gd name="connsiteX76" fmla="*/ 757503 w 1545552"/>
                <a:gd name="connsiteY76" fmla="*/ 556873 h 892258"/>
                <a:gd name="connsiteX77" fmla="*/ 747259 w 1545552"/>
                <a:gd name="connsiteY77" fmla="*/ 587812 h 892258"/>
                <a:gd name="connsiteX78" fmla="*/ 725671 w 1545552"/>
                <a:gd name="connsiteY78" fmla="*/ 561480 h 892258"/>
                <a:gd name="connsiteX79" fmla="*/ 684285 w 1545552"/>
                <a:gd name="connsiteY79" fmla="*/ 564778 h 892258"/>
                <a:gd name="connsiteX80" fmla="*/ 711293 w 1545552"/>
                <a:gd name="connsiteY80" fmla="*/ 539970 h 892258"/>
                <a:gd name="connsiteX81" fmla="*/ 695958 w 1545552"/>
                <a:gd name="connsiteY81" fmla="*/ 511069 h 892258"/>
                <a:gd name="connsiteX82" fmla="*/ 734238 w 1545552"/>
                <a:gd name="connsiteY82" fmla="*/ 522068 h 892258"/>
                <a:gd name="connsiteX83" fmla="*/ 322976 w 1545552"/>
                <a:gd name="connsiteY83" fmla="*/ 475619 h 892258"/>
                <a:gd name="connsiteX84" fmla="*/ 319626 w 1545552"/>
                <a:gd name="connsiteY84" fmla="*/ 507225 h 892258"/>
                <a:gd name="connsiteX85" fmla="*/ 354681 w 1545552"/>
                <a:gd name="connsiteY85" fmla="*/ 523049 h 892258"/>
                <a:gd name="connsiteX86" fmla="*/ 314331 w 1545552"/>
                <a:gd name="connsiteY86" fmla="*/ 531582 h 892258"/>
                <a:gd name="connsiteX87" fmla="*/ 304087 w 1545552"/>
                <a:gd name="connsiteY87" fmla="*/ 562521 h 892258"/>
                <a:gd name="connsiteX88" fmla="*/ 282499 w 1545552"/>
                <a:gd name="connsiteY88" fmla="*/ 536190 h 892258"/>
                <a:gd name="connsiteX89" fmla="*/ 241113 w 1545552"/>
                <a:gd name="connsiteY89" fmla="*/ 539487 h 892258"/>
                <a:gd name="connsiteX90" fmla="*/ 268120 w 1545552"/>
                <a:gd name="connsiteY90" fmla="*/ 514680 h 892258"/>
                <a:gd name="connsiteX91" fmla="*/ 252787 w 1545552"/>
                <a:gd name="connsiteY91" fmla="*/ 485778 h 892258"/>
                <a:gd name="connsiteX92" fmla="*/ 291066 w 1545552"/>
                <a:gd name="connsiteY92" fmla="*/ 496778 h 892258"/>
                <a:gd name="connsiteX93" fmla="*/ 1389653 w 1545552"/>
                <a:gd name="connsiteY93" fmla="*/ 465875 h 892258"/>
                <a:gd name="connsiteX94" fmla="*/ 1386304 w 1545552"/>
                <a:gd name="connsiteY94" fmla="*/ 497481 h 892258"/>
                <a:gd name="connsiteX95" fmla="*/ 1421359 w 1545552"/>
                <a:gd name="connsiteY95" fmla="*/ 513305 h 892258"/>
                <a:gd name="connsiteX96" fmla="*/ 1381009 w 1545552"/>
                <a:gd name="connsiteY96" fmla="*/ 521839 h 892258"/>
                <a:gd name="connsiteX97" fmla="*/ 1370765 w 1545552"/>
                <a:gd name="connsiteY97" fmla="*/ 552777 h 892258"/>
                <a:gd name="connsiteX98" fmla="*/ 1349177 w 1545552"/>
                <a:gd name="connsiteY98" fmla="*/ 526446 h 892258"/>
                <a:gd name="connsiteX99" fmla="*/ 1307791 w 1545552"/>
                <a:gd name="connsiteY99" fmla="*/ 529743 h 892258"/>
                <a:gd name="connsiteX100" fmla="*/ 1334798 w 1545552"/>
                <a:gd name="connsiteY100" fmla="*/ 504936 h 892258"/>
                <a:gd name="connsiteX101" fmla="*/ 1319465 w 1545552"/>
                <a:gd name="connsiteY101" fmla="*/ 476035 h 892258"/>
                <a:gd name="connsiteX102" fmla="*/ 1357744 w 1545552"/>
                <a:gd name="connsiteY102" fmla="*/ 487034 h 892258"/>
                <a:gd name="connsiteX103" fmla="*/ 947894 w 1545552"/>
                <a:gd name="connsiteY103" fmla="*/ 438470 h 892258"/>
                <a:gd name="connsiteX104" fmla="*/ 944544 w 1545552"/>
                <a:gd name="connsiteY104" fmla="*/ 470076 h 892258"/>
                <a:gd name="connsiteX105" fmla="*/ 979600 w 1545552"/>
                <a:gd name="connsiteY105" fmla="*/ 485900 h 892258"/>
                <a:gd name="connsiteX106" fmla="*/ 939250 w 1545552"/>
                <a:gd name="connsiteY106" fmla="*/ 494434 h 892258"/>
                <a:gd name="connsiteX107" fmla="*/ 929005 w 1545552"/>
                <a:gd name="connsiteY107" fmla="*/ 525373 h 892258"/>
                <a:gd name="connsiteX108" fmla="*/ 907418 w 1545552"/>
                <a:gd name="connsiteY108" fmla="*/ 499042 h 892258"/>
                <a:gd name="connsiteX109" fmla="*/ 866031 w 1545552"/>
                <a:gd name="connsiteY109" fmla="*/ 502339 h 892258"/>
                <a:gd name="connsiteX110" fmla="*/ 893039 w 1545552"/>
                <a:gd name="connsiteY110" fmla="*/ 477531 h 892258"/>
                <a:gd name="connsiteX111" fmla="*/ 877705 w 1545552"/>
                <a:gd name="connsiteY111" fmla="*/ 448630 h 892258"/>
                <a:gd name="connsiteX112" fmla="*/ 915984 w 1545552"/>
                <a:gd name="connsiteY112" fmla="*/ 459630 h 892258"/>
                <a:gd name="connsiteX113" fmla="*/ 1501211 w 1545552"/>
                <a:gd name="connsiteY113" fmla="*/ 413595 h 892258"/>
                <a:gd name="connsiteX114" fmla="*/ 1515171 w 1545552"/>
                <a:gd name="connsiteY114" fmla="*/ 417607 h 892258"/>
                <a:gd name="connsiteX115" fmla="*/ 1524043 w 1545552"/>
                <a:gd name="connsiteY115" fmla="*/ 423018 h 892258"/>
                <a:gd name="connsiteX116" fmla="*/ 1544747 w 1545552"/>
                <a:gd name="connsiteY116" fmla="*/ 476450 h 892258"/>
                <a:gd name="connsiteX117" fmla="*/ 1543398 w 1545552"/>
                <a:gd name="connsiteY117" fmla="*/ 479223 h 892258"/>
                <a:gd name="connsiteX118" fmla="*/ 1530924 w 1545552"/>
                <a:gd name="connsiteY118" fmla="*/ 464007 h 892258"/>
                <a:gd name="connsiteX119" fmla="*/ 1489537 w 1545552"/>
                <a:gd name="connsiteY119" fmla="*/ 467304 h 892258"/>
                <a:gd name="connsiteX120" fmla="*/ 1516545 w 1545552"/>
                <a:gd name="connsiteY120" fmla="*/ 442497 h 892258"/>
                <a:gd name="connsiteX121" fmla="*/ 525035 w 1545552"/>
                <a:gd name="connsiteY121" fmla="*/ 412717 h 892258"/>
                <a:gd name="connsiteX122" fmla="*/ 521685 w 1545552"/>
                <a:gd name="connsiteY122" fmla="*/ 444323 h 892258"/>
                <a:gd name="connsiteX123" fmla="*/ 556740 w 1545552"/>
                <a:gd name="connsiteY123" fmla="*/ 460147 h 892258"/>
                <a:gd name="connsiteX124" fmla="*/ 516390 w 1545552"/>
                <a:gd name="connsiteY124" fmla="*/ 468681 h 892258"/>
                <a:gd name="connsiteX125" fmla="*/ 506146 w 1545552"/>
                <a:gd name="connsiteY125" fmla="*/ 499620 h 892258"/>
                <a:gd name="connsiteX126" fmla="*/ 484558 w 1545552"/>
                <a:gd name="connsiteY126" fmla="*/ 473288 h 892258"/>
                <a:gd name="connsiteX127" fmla="*/ 443172 w 1545552"/>
                <a:gd name="connsiteY127" fmla="*/ 476585 h 892258"/>
                <a:gd name="connsiteX128" fmla="*/ 470180 w 1545552"/>
                <a:gd name="connsiteY128" fmla="*/ 451778 h 892258"/>
                <a:gd name="connsiteX129" fmla="*/ 454846 w 1545552"/>
                <a:gd name="connsiteY129" fmla="*/ 422876 h 892258"/>
                <a:gd name="connsiteX130" fmla="*/ 493125 w 1545552"/>
                <a:gd name="connsiteY130" fmla="*/ 433876 h 892258"/>
                <a:gd name="connsiteX131" fmla="*/ 81863 w 1545552"/>
                <a:gd name="connsiteY131" fmla="*/ 387426 h 892258"/>
                <a:gd name="connsiteX132" fmla="*/ 78513 w 1545552"/>
                <a:gd name="connsiteY132" fmla="*/ 419032 h 892258"/>
                <a:gd name="connsiteX133" fmla="*/ 113569 w 1545552"/>
                <a:gd name="connsiteY133" fmla="*/ 434856 h 892258"/>
                <a:gd name="connsiteX134" fmla="*/ 73218 w 1545552"/>
                <a:gd name="connsiteY134" fmla="*/ 443390 h 892258"/>
                <a:gd name="connsiteX135" fmla="*/ 62974 w 1545552"/>
                <a:gd name="connsiteY135" fmla="*/ 474329 h 892258"/>
                <a:gd name="connsiteX136" fmla="*/ 41387 w 1545552"/>
                <a:gd name="connsiteY136" fmla="*/ 447997 h 892258"/>
                <a:gd name="connsiteX137" fmla="*/ 0 w 1545552"/>
                <a:gd name="connsiteY137" fmla="*/ 451294 h 892258"/>
                <a:gd name="connsiteX138" fmla="*/ 27007 w 1545552"/>
                <a:gd name="connsiteY138" fmla="*/ 426487 h 892258"/>
                <a:gd name="connsiteX139" fmla="*/ 16771 w 1545552"/>
                <a:gd name="connsiteY139" fmla="*/ 407193 h 892258"/>
                <a:gd name="connsiteX140" fmla="*/ 22254 w 1545552"/>
                <a:gd name="connsiteY140" fmla="*/ 400626 h 892258"/>
                <a:gd name="connsiteX141" fmla="*/ 49953 w 1545552"/>
                <a:gd name="connsiteY141" fmla="*/ 408585 h 892258"/>
                <a:gd name="connsiteX142" fmla="*/ 1148541 w 1545552"/>
                <a:gd name="connsiteY142" fmla="*/ 377682 h 892258"/>
                <a:gd name="connsiteX143" fmla="*/ 1145191 w 1545552"/>
                <a:gd name="connsiteY143" fmla="*/ 409288 h 892258"/>
                <a:gd name="connsiteX144" fmla="*/ 1180246 w 1545552"/>
                <a:gd name="connsiteY144" fmla="*/ 425112 h 892258"/>
                <a:gd name="connsiteX145" fmla="*/ 1139896 w 1545552"/>
                <a:gd name="connsiteY145" fmla="*/ 433646 h 892258"/>
                <a:gd name="connsiteX146" fmla="*/ 1129652 w 1545552"/>
                <a:gd name="connsiteY146" fmla="*/ 464585 h 892258"/>
                <a:gd name="connsiteX147" fmla="*/ 1108064 w 1545552"/>
                <a:gd name="connsiteY147" fmla="*/ 438254 h 892258"/>
                <a:gd name="connsiteX148" fmla="*/ 1066678 w 1545552"/>
                <a:gd name="connsiteY148" fmla="*/ 441551 h 892258"/>
                <a:gd name="connsiteX149" fmla="*/ 1093685 w 1545552"/>
                <a:gd name="connsiteY149" fmla="*/ 416743 h 892258"/>
                <a:gd name="connsiteX150" fmla="*/ 1078351 w 1545552"/>
                <a:gd name="connsiteY150" fmla="*/ 387842 h 892258"/>
                <a:gd name="connsiteX151" fmla="*/ 1116630 w 1545552"/>
                <a:gd name="connsiteY151" fmla="*/ 398842 h 892258"/>
                <a:gd name="connsiteX152" fmla="*/ 706781 w 1545552"/>
                <a:gd name="connsiteY152" fmla="*/ 350278 h 892258"/>
                <a:gd name="connsiteX153" fmla="*/ 703431 w 1545552"/>
                <a:gd name="connsiteY153" fmla="*/ 381884 h 892258"/>
                <a:gd name="connsiteX154" fmla="*/ 738487 w 1545552"/>
                <a:gd name="connsiteY154" fmla="*/ 397708 h 892258"/>
                <a:gd name="connsiteX155" fmla="*/ 698137 w 1545552"/>
                <a:gd name="connsiteY155" fmla="*/ 406241 h 892258"/>
                <a:gd name="connsiteX156" fmla="*/ 687893 w 1545552"/>
                <a:gd name="connsiteY156" fmla="*/ 437180 h 892258"/>
                <a:gd name="connsiteX157" fmla="*/ 666305 w 1545552"/>
                <a:gd name="connsiteY157" fmla="*/ 410849 h 892258"/>
                <a:gd name="connsiteX158" fmla="*/ 624918 w 1545552"/>
                <a:gd name="connsiteY158" fmla="*/ 414146 h 892258"/>
                <a:gd name="connsiteX159" fmla="*/ 651926 w 1545552"/>
                <a:gd name="connsiteY159" fmla="*/ 389339 h 892258"/>
                <a:gd name="connsiteX160" fmla="*/ 636592 w 1545552"/>
                <a:gd name="connsiteY160" fmla="*/ 360437 h 892258"/>
                <a:gd name="connsiteX161" fmla="*/ 674871 w 1545552"/>
                <a:gd name="connsiteY161" fmla="*/ 371437 h 892258"/>
                <a:gd name="connsiteX162" fmla="*/ 1260098 w 1545552"/>
                <a:gd name="connsiteY162" fmla="*/ 325403 h 892258"/>
                <a:gd name="connsiteX163" fmla="*/ 1298377 w 1545552"/>
                <a:gd name="connsiteY163" fmla="*/ 336403 h 892258"/>
                <a:gd name="connsiteX164" fmla="*/ 1307932 w 1545552"/>
                <a:gd name="connsiteY164" fmla="*/ 330067 h 892258"/>
                <a:gd name="connsiteX165" fmla="*/ 1327872 w 1545552"/>
                <a:gd name="connsiteY165" fmla="*/ 338028 h 892258"/>
                <a:gd name="connsiteX166" fmla="*/ 1326937 w 1545552"/>
                <a:gd name="connsiteY166" fmla="*/ 346849 h 892258"/>
                <a:gd name="connsiteX167" fmla="*/ 1361993 w 1545552"/>
                <a:gd name="connsiteY167" fmla="*/ 362673 h 892258"/>
                <a:gd name="connsiteX168" fmla="*/ 1321643 w 1545552"/>
                <a:gd name="connsiteY168" fmla="*/ 371207 h 892258"/>
                <a:gd name="connsiteX169" fmla="*/ 1311398 w 1545552"/>
                <a:gd name="connsiteY169" fmla="*/ 402146 h 892258"/>
                <a:gd name="connsiteX170" fmla="*/ 1289811 w 1545552"/>
                <a:gd name="connsiteY170" fmla="*/ 375815 h 892258"/>
                <a:gd name="connsiteX171" fmla="*/ 1248424 w 1545552"/>
                <a:gd name="connsiteY171" fmla="*/ 379112 h 892258"/>
                <a:gd name="connsiteX172" fmla="*/ 1275432 w 1545552"/>
                <a:gd name="connsiteY172" fmla="*/ 354305 h 892258"/>
                <a:gd name="connsiteX173" fmla="*/ 283922 w 1545552"/>
                <a:gd name="connsiteY173" fmla="*/ 324524 h 892258"/>
                <a:gd name="connsiteX174" fmla="*/ 280572 w 1545552"/>
                <a:gd name="connsiteY174" fmla="*/ 356130 h 892258"/>
                <a:gd name="connsiteX175" fmla="*/ 315627 w 1545552"/>
                <a:gd name="connsiteY175" fmla="*/ 371954 h 892258"/>
                <a:gd name="connsiteX176" fmla="*/ 275277 w 1545552"/>
                <a:gd name="connsiteY176" fmla="*/ 380488 h 892258"/>
                <a:gd name="connsiteX177" fmla="*/ 265033 w 1545552"/>
                <a:gd name="connsiteY177" fmla="*/ 411427 h 892258"/>
                <a:gd name="connsiteX178" fmla="*/ 243446 w 1545552"/>
                <a:gd name="connsiteY178" fmla="*/ 385095 h 892258"/>
                <a:gd name="connsiteX179" fmla="*/ 202059 w 1545552"/>
                <a:gd name="connsiteY179" fmla="*/ 388393 h 892258"/>
                <a:gd name="connsiteX180" fmla="*/ 229066 w 1545552"/>
                <a:gd name="connsiteY180" fmla="*/ 363585 h 892258"/>
                <a:gd name="connsiteX181" fmla="*/ 213733 w 1545552"/>
                <a:gd name="connsiteY181" fmla="*/ 334684 h 892258"/>
                <a:gd name="connsiteX182" fmla="*/ 252012 w 1545552"/>
                <a:gd name="connsiteY182" fmla="*/ 345684 h 892258"/>
                <a:gd name="connsiteX183" fmla="*/ 907428 w 1545552"/>
                <a:gd name="connsiteY183" fmla="*/ 289490 h 892258"/>
                <a:gd name="connsiteX184" fmla="*/ 904078 w 1545552"/>
                <a:gd name="connsiteY184" fmla="*/ 321096 h 892258"/>
                <a:gd name="connsiteX185" fmla="*/ 939133 w 1545552"/>
                <a:gd name="connsiteY185" fmla="*/ 336920 h 892258"/>
                <a:gd name="connsiteX186" fmla="*/ 898783 w 1545552"/>
                <a:gd name="connsiteY186" fmla="*/ 345454 h 892258"/>
                <a:gd name="connsiteX187" fmla="*/ 888539 w 1545552"/>
                <a:gd name="connsiteY187" fmla="*/ 376393 h 892258"/>
                <a:gd name="connsiteX188" fmla="*/ 866951 w 1545552"/>
                <a:gd name="connsiteY188" fmla="*/ 350061 h 892258"/>
                <a:gd name="connsiteX189" fmla="*/ 825564 w 1545552"/>
                <a:gd name="connsiteY189" fmla="*/ 353358 h 892258"/>
                <a:gd name="connsiteX190" fmla="*/ 852572 w 1545552"/>
                <a:gd name="connsiteY190" fmla="*/ 328551 h 892258"/>
                <a:gd name="connsiteX191" fmla="*/ 837238 w 1545552"/>
                <a:gd name="connsiteY191" fmla="*/ 299649 h 892258"/>
                <a:gd name="connsiteX192" fmla="*/ 875518 w 1545552"/>
                <a:gd name="connsiteY192" fmla="*/ 310649 h 892258"/>
                <a:gd name="connsiteX193" fmla="*/ 465669 w 1545552"/>
                <a:gd name="connsiteY193" fmla="*/ 262085 h 892258"/>
                <a:gd name="connsiteX194" fmla="*/ 462319 w 1545552"/>
                <a:gd name="connsiteY194" fmla="*/ 293691 h 892258"/>
                <a:gd name="connsiteX195" fmla="*/ 497374 w 1545552"/>
                <a:gd name="connsiteY195" fmla="*/ 309515 h 892258"/>
                <a:gd name="connsiteX196" fmla="*/ 457024 w 1545552"/>
                <a:gd name="connsiteY196" fmla="*/ 318049 h 892258"/>
                <a:gd name="connsiteX197" fmla="*/ 446780 w 1545552"/>
                <a:gd name="connsiteY197" fmla="*/ 348988 h 892258"/>
                <a:gd name="connsiteX198" fmla="*/ 425192 w 1545552"/>
                <a:gd name="connsiteY198" fmla="*/ 322656 h 892258"/>
                <a:gd name="connsiteX199" fmla="*/ 383805 w 1545552"/>
                <a:gd name="connsiteY199" fmla="*/ 325954 h 892258"/>
                <a:gd name="connsiteX200" fmla="*/ 410813 w 1545552"/>
                <a:gd name="connsiteY200" fmla="*/ 301146 h 892258"/>
                <a:gd name="connsiteX201" fmla="*/ 395479 w 1545552"/>
                <a:gd name="connsiteY201" fmla="*/ 272245 h 892258"/>
                <a:gd name="connsiteX202" fmla="*/ 433758 w 1545552"/>
                <a:gd name="connsiteY202" fmla="*/ 283244 h 892258"/>
                <a:gd name="connsiteX203" fmla="*/ 1074417 w 1545552"/>
                <a:gd name="connsiteY203" fmla="*/ 236837 h 892258"/>
                <a:gd name="connsiteX204" fmla="*/ 1087580 w 1545552"/>
                <a:gd name="connsiteY204" fmla="*/ 242092 h 892258"/>
                <a:gd name="connsiteX205" fmla="*/ 1085824 w 1545552"/>
                <a:gd name="connsiteY205" fmla="*/ 258657 h 892258"/>
                <a:gd name="connsiteX206" fmla="*/ 1120879 w 1545552"/>
                <a:gd name="connsiteY206" fmla="*/ 274481 h 892258"/>
                <a:gd name="connsiteX207" fmla="*/ 1080530 w 1545552"/>
                <a:gd name="connsiteY207" fmla="*/ 283015 h 892258"/>
                <a:gd name="connsiteX208" fmla="*/ 1070285 w 1545552"/>
                <a:gd name="connsiteY208" fmla="*/ 313953 h 892258"/>
                <a:gd name="connsiteX209" fmla="*/ 1048698 w 1545552"/>
                <a:gd name="connsiteY209" fmla="*/ 287622 h 892258"/>
                <a:gd name="connsiteX210" fmla="*/ 1007311 w 1545552"/>
                <a:gd name="connsiteY210" fmla="*/ 290919 h 892258"/>
                <a:gd name="connsiteX211" fmla="*/ 1034319 w 1545552"/>
                <a:gd name="connsiteY211" fmla="*/ 266112 h 892258"/>
                <a:gd name="connsiteX212" fmla="*/ 1018985 w 1545552"/>
                <a:gd name="connsiteY212" fmla="*/ 237210 h 892258"/>
                <a:gd name="connsiteX213" fmla="*/ 1057264 w 1545552"/>
                <a:gd name="connsiteY213" fmla="*/ 248210 h 892258"/>
                <a:gd name="connsiteX214" fmla="*/ 666315 w 1545552"/>
                <a:gd name="connsiteY214" fmla="*/ 201297 h 892258"/>
                <a:gd name="connsiteX215" fmla="*/ 662965 w 1545552"/>
                <a:gd name="connsiteY215" fmla="*/ 232903 h 892258"/>
                <a:gd name="connsiteX216" fmla="*/ 698020 w 1545552"/>
                <a:gd name="connsiteY216" fmla="*/ 248727 h 892258"/>
                <a:gd name="connsiteX217" fmla="*/ 657670 w 1545552"/>
                <a:gd name="connsiteY217" fmla="*/ 257261 h 892258"/>
                <a:gd name="connsiteX218" fmla="*/ 647426 w 1545552"/>
                <a:gd name="connsiteY218" fmla="*/ 288200 h 892258"/>
                <a:gd name="connsiteX219" fmla="*/ 625838 w 1545552"/>
                <a:gd name="connsiteY219" fmla="*/ 261868 h 892258"/>
                <a:gd name="connsiteX220" fmla="*/ 584452 w 1545552"/>
                <a:gd name="connsiteY220" fmla="*/ 265166 h 892258"/>
                <a:gd name="connsiteX221" fmla="*/ 611460 w 1545552"/>
                <a:gd name="connsiteY221" fmla="*/ 240359 h 892258"/>
                <a:gd name="connsiteX222" fmla="*/ 596126 w 1545552"/>
                <a:gd name="connsiteY222" fmla="*/ 211457 h 892258"/>
                <a:gd name="connsiteX223" fmla="*/ 634405 w 1545552"/>
                <a:gd name="connsiteY223" fmla="*/ 222457 h 892258"/>
                <a:gd name="connsiteX224" fmla="*/ 224556 w 1545552"/>
                <a:gd name="connsiteY224" fmla="*/ 173893 h 892258"/>
                <a:gd name="connsiteX225" fmla="*/ 221206 w 1545552"/>
                <a:gd name="connsiteY225" fmla="*/ 205498 h 892258"/>
                <a:gd name="connsiteX226" fmla="*/ 256261 w 1545552"/>
                <a:gd name="connsiteY226" fmla="*/ 221322 h 892258"/>
                <a:gd name="connsiteX227" fmla="*/ 215911 w 1545552"/>
                <a:gd name="connsiteY227" fmla="*/ 229857 h 892258"/>
                <a:gd name="connsiteX228" fmla="*/ 205667 w 1545552"/>
                <a:gd name="connsiteY228" fmla="*/ 260795 h 892258"/>
                <a:gd name="connsiteX229" fmla="*/ 184079 w 1545552"/>
                <a:gd name="connsiteY229" fmla="*/ 234464 h 892258"/>
                <a:gd name="connsiteX230" fmla="*/ 159338 w 1545552"/>
                <a:gd name="connsiteY230" fmla="*/ 236435 h 892258"/>
                <a:gd name="connsiteX231" fmla="*/ 195430 w 1545552"/>
                <a:gd name="connsiteY231" fmla="*/ 193206 h 892258"/>
                <a:gd name="connsiteX232" fmla="*/ 840901 w 1545552"/>
                <a:gd name="connsiteY232" fmla="*/ 143606 h 892258"/>
                <a:gd name="connsiteX233" fmla="*/ 847288 w 1545552"/>
                <a:gd name="connsiteY233" fmla="*/ 146156 h 892258"/>
                <a:gd name="connsiteX234" fmla="*/ 844711 w 1545552"/>
                <a:gd name="connsiteY234" fmla="*/ 170464 h 892258"/>
                <a:gd name="connsiteX235" fmla="*/ 879767 w 1545552"/>
                <a:gd name="connsiteY235" fmla="*/ 186288 h 892258"/>
                <a:gd name="connsiteX236" fmla="*/ 839417 w 1545552"/>
                <a:gd name="connsiteY236" fmla="*/ 194822 h 892258"/>
                <a:gd name="connsiteX237" fmla="*/ 829172 w 1545552"/>
                <a:gd name="connsiteY237" fmla="*/ 225761 h 892258"/>
                <a:gd name="connsiteX238" fmla="*/ 807585 w 1545552"/>
                <a:gd name="connsiteY238" fmla="*/ 199429 h 892258"/>
                <a:gd name="connsiteX239" fmla="*/ 766198 w 1545552"/>
                <a:gd name="connsiteY239" fmla="*/ 202727 h 892258"/>
                <a:gd name="connsiteX240" fmla="*/ 793206 w 1545552"/>
                <a:gd name="connsiteY240" fmla="*/ 177919 h 892258"/>
                <a:gd name="connsiteX241" fmla="*/ 777872 w 1545552"/>
                <a:gd name="connsiteY241" fmla="*/ 149018 h 892258"/>
                <a:gd name="connsiteX242" fmla="*/ 816151 w 1545552"/>
                <a:gd name="connsiteY242" fmla="*/ 160017 h 892258"/>
                <a:gd name="connsiteX243" fmla="*/ 425202 w 1545552"/>
                <a:gd name="connsiteY243" fmla="*/ 113105 h 892258"/>
                <a:gd name="connsiteX244" fmla="*/ 421852 w 1545552"/>
                <a:gd name="connsiteY244" fmla="*/ 144710 h 892258"/>
                <a:gd name="connsiteX245" fmla="*/ 456907 w 1545552"/>
                <a:gd name="connsiteY245" fmla="*/ 160534 h 892258"/>
                <a:gd name="connsiteX246" fmla="*/ 416557 w 1545552"/>
                <a:gd name="connsiteY246" fmla="*/ 169069 h 892258"/>
                <a:gd name="connsiteX247" fmla="*/ 406313 w 1545552"/>
                <a:gd name="connsiteY247" fmla="*/ 200007 h 892258"/>
                <a:gd name="connsiteX248" fmla="*/ 384726 w 1545552"/>
                <a:gd name="connsiteY248" fmla="*/ 173676 h 892258"/>
                <a:gd name="connsiteX249" fmla="*/ 343339 w 1545552"/>
                <a:gd name="connsiteY249" fmla="*/ 176973 h 892258"/>
                <a:gd name="connsiteX250" fmla="*/ 370347 w 1545552"/>
                <a:gd name="connsiteY250" fmla="*/ 152166 h 892258"/>
                <a:gd name="connsiteX251" fmla="*/ 355013 w 1545552"/>
                <a:gd name="connsiteY251" fmla="*/ 123264 h 892258"/>
                <a:gd name="connsiteX252" fmla="*/ 393292 w 1545552"/>
                <a:gd name="connsiteY252" fmla="*/ 134264 h 892258"/>
                <a:gd name="connsiteX253" fmla="*/ 606948 w 1545552"/>
                <a:gd name="connsiteY253" fmla="*/ 50666 h 892258"/>
                <a:gd name="connsiteX254" fmla="*/ 603599 w 1545552"/>
                <a:gd name="connsiteY254" fmla="*/ 82272 h 892258"/>
                <a:gd name="connsiteX255" fmla="*/ 638654 w 1545552"/>
                <a:gd name="connsiteY255" fmla="*/ 98096 h 892258"/>
                <a:gd name="connsiteX256" fmla="*/ 598304 w 1545552"/>
                <a:gd name="connsiteY256" fmla="*/ 106630 h 892258"/>
                <a:gd name="connsiteX257" fmla="*/ 588060 w 1545552"/>
                <a:gd name="connsiteY257" fmla="*/ 137568 h 892258"/>
                <a:gd name="connsiteX258" fmla="*/ 566472 w 1545552"/>
                <a:gd name="connsiteY258" fmla="*/ 111237 h 892258"/>
                <a:gd name="connsiteX259" fmla="*/ 525085 w 1545552"/>
                <a:gd name="connsiteY259" fmla="*/ 114534 h 892258"/>
                <a:gd name="connsiteX260" fmla="*/ 552093 w 1545552"/>
                <a:gd name="connsiteY260" fmla="*/ 89727 h 892258"/>
                <a:gd name="connsiteX261" fmla="*/ 536759 w 1545552"/>
                <a:gd name="connsiteY261" fmla="*/ 60825 h 892258"/>
                <a:gd name="connsiteX262" fmla="*/ 575038 w 1545552"/>
                <a:gd name="connsiteY262" fmla="*/ 71825 h 892258"/>
                <a:gd name="connsiteX263" fmla="*/ 375603 w 1545552"/>
                <a:gd name="connsiteY263" fmla="*/ 0 h 892258"/>
                <a:gd name="connsiteX264" fmla="*/ 397541 w 1545552"/>
                <a:gd name="connsiteY264" fmla="*/ 9903 h 892258"/>
                <a:gd name="connsiteX265" fmla="*/ 357191 w 1545552"/>
                <a:gd name="connsiteY265" fmla="*/ 18437 h 892258"/>
                <a:gd name="connsiteX266" fmla="*/ 346947 w 1545552"/>
                <a:gd name="connsiteY266" fmla="*/ 49376 h 892258"/>
                <a:gd name="connsiteX267" fmla="*/ 331374 w 1545552"/>
                <a:gd name="connsiteY267" fmla="*/ 30380 h 892258"/>
                <a:gd name="connsiteX268" fmla="*/ 334712 w 1545552"/>
                <a:gd name="connsiteY268" fmla="*/ 26382 h 892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</a:cxnLst>
              <a:rect l="l" t="t" r="r" b="b"/>
              <a:pathLst>
                <a:path w="1545552" h="892258">
                  <a:moveTo>
                    <a:pt x="1212712" y="885692"/>
                  </a:moveTo>
                  <a:lnTo>
                    <a:pt x="1207350" y="892116"/>
                  </a:lnTo>
                  <a:lnTo>
                    <a:pt x="1205565" y="892258"/>
                  </a:lnTo>
                  <a:close/>
                  <a:moveTo>
                    <a:pt x="1217238" y="838548"/>
                  </a:moveTo>
                  <a:lnTo>
                    <a:pt x="1245333" y="846622"/>
                  </a:lnTo>
                  <a:lnTo>
                    <a:pt x="1230773" y="864060"/>
                  </a:lnTo>
                  <a:close/>
                  <a:moveTo>
                    <a:pt x="1046314" y="740196"/>
                  </a:moveTo>
                  <a:lnTo>
                    <a:pt x="1042965" y="771802"/>
                  </a:lnTo>
                  <a:lnTo>
                    <a:pt x="1078020" y="787626"/>
                  </a:lnTo>
                  <a:lnTo>
                    <a:pt x="1037670" y="796160"/>
                  </a:lnTo>
                  <a:lnTo>
                    <a:pt x="1027426" y="827099"/>
                  </a:lnTo>
                  <a:lnTo>
                    <a:pt x="1005838" y="800768"/>
                  </a:lnTo>
                  <a:lnTo>
                    <a:pt x="964451" y="804065"/>
                  </a:lnTo>
                  <a:lnTo>
                    <a:pt x="991459" y="779258"/>
                  </a:lnTo>
                  <a:lnTo>
                    <a:pt x="976125" y="750356"/>
                  </a:lnTo>
                  <a:lnTo>
                    <a:pt x="1014404" y="761356"/>
                  </a:lnTo>
                  <a:close/>
                  <a:moveTo>
                    <a:pt x="1248373" y="677294"/>
                  </a:moveTo>
                  <a:lnTo>
                    <a:pt x="1245024" y="708900"/>
                  </a:lnTo>
                  <a:lnTo>
                    <a:pt x="1280079" y="724724"/>
                  </a:lnTo>
                  <a:lnTo>
                    <a:pt x="1239729" y="733258"/>
                  </a:lnTo>
                  <a:lnTo>
                    <a:pt x="1229485" y="764197"/>
                  </a:lnTo>
                  <a:lnTo>
                    <a:pt x="1207897" y="737866"/>
                  </a:lnTo>
                  <a:lnTo>
                    <a:pt x="1166511" y="741163"/>
                  </a:lnTo>
                  <a:lnTo>
                    <a:pt x="1193518" y="716355"/>
                  </a:lnTo>
                  <a:lnTo>
                    <a:pt x="1178185" y="687454"/>
                  </a:lnTo>
                  <a:lnTo>
                    <a:pt x="1216464" y="698454"/>
                  </a:lnTo>
                  <a:close/>
                  <a:moveTo>
                    <a:pt x="805202" y="652004"/>
                  </a:moveTo>
                  <a:lnTo>
                    <a:pt x="801852" y="683610"/>
                  </a:lnTo>
                  <a:lnTo>
                    <a:pt x="836907" y="699434"/>
                  </a:lnTo>
                  <a:lnTo>
                    <a:pt x="796557" y="707968"/>
                  </a:lnTo>
                  <a:lnTo>
                    <a:pt x="786313" y="738906"/>
                  </a:lnTo>
                  <a:lnTo>
                    <a:pt x="764725" y="712575"/>
                  </a:lnTo>
                  <a:lnTo>
                    <a:pt x="723338" y="715872"/>
                  </a:lnTo>
                  <a:lnTo>
                    <a:pt x="750346" y="691065"/>
                  </a:lnTo>
                  <a:lnTo>
                    <a:pt x="735012" y="662163"/>
                  </a:lnTo>
                  <a:lnTo>
                    <a:pt x="773292" y="673163"/>
                  </a:lnTo>
                  <a:close/>
                  <a:moveTo>
                    <a:pt x="1430120" y="614856"/>
                  </a:moveTo>
                  <a:lnTo>
                    <a:pt x="1428853" y="626812"/>
                  </a:lnTo>
                  <a:lnTo>
                    <a:pt x="1388166" y="675544"/>
                  </a:lnTo>
                  <a:lnTo>
                    <a:pt x="1348257" y="678724"/>
                  </a:lnTo>
                  <a:lnTo>
                    <a:pt x="1375265" y="653917"/>
                  </a:lnTo>
                  <a:lnTo>
                    <a:pt x="1359931" y="625015"/>
                  </a:lnTo>
                  <a:lnTo>
                    <a:pt x="1398210" y="636015"/>
                  </a:lnTo>
                  <a:close/>
                  <a:moveTo>
                    <a:pt x="1007261" y="589102"/>
                  </a:moveTo>
                  <a:lnTo>
                    <a:pt x="1003911" y="620708"/>
                  </a:lnTo>
                  <a:lnTo>
                    <a:pt x="1038966" y="636532"/>
                  </a:lnTo>
                  <a:lnTo>
                    <a:pt x="998616" y="645066"/>
                  </a:lnTo>
                  <a:lnTo>
                    <a:pt x="988372" y="676004"/>
                  </a:lnTo>
                  <a:lnTo>
                    <a:pt x="966785" y="649673"/>
                  </a:lnTo>
                  <a:lnTo>
                    <a:pt x="925398" y="652970"/>
                  </a:lnTo>
                  <a:lnTo>
                    <a:pt x="952405" y="628163"/>
                  </a:lnTo>
                  <a:lnTo>
                    <a:pt x="937071" y="599262"/>
                  </a:lnTo>
                  <a:lnTo>
                    <a:pt x="975350" y="610261"/>
                  </a:lnTo>
                  <a:close/>
                  <a:moveTo>
                    <a:pt x="564089" y="563811"/>
                  </a:moveTo>
                  <a:lnTo>
                    <a:pt x="560739" y="595417"/>
                  </a:lnTo>
                  <a:lnTo>
                    <a:pt x="595794" y="611241"/>
                  </a:lnTo>
                  <a:lnTo>
                    <a:pt x="555444" y="619775"/>
                  </a:lnTo>
                  <a:lnTo>
                    <a:pt x="545200" y="650714"/>
                  </a:lnTo>
                  <a:lnTo>
                    <a:pt x="523612" y="624382"/>
                  </a:lnTo>
                  <a:lnTo>
                    <a:pt x="482226" y="627680"/>
                  </a:lnTo>
                  <a:lnTo>
                    <a:pt x="509233" y="602872"/>
                  </a:lnTo>
                  <a:lnTo>
                    <a:pt x="493899" y="573971"/>
                  </a:lnTo>
                  <a:lnTo>
                    <a:pt x="532179" y="584971"/>
                  </a:lnTo>
                  <a:close/>
                  <a:moveTo>
                    <a:pt x="1189007" y="526663"/>
                  </a:moveTo>
                  <a:lnTo>
                    <a:pt x="1185657" y="558268"/>
                  </a:lnTo>
                  <a:lnTo>
                    <a:pt x="1220713" y="574093"/>
                  </a:lnTo>
                  <a:lnTo>
                    <a:pt x="1180363" y="582627"/>
                  </a:lnTo>
                  <a:lnTo>
                    <a:pt x="1170118" y="613565"/>
                  </a:lnTo>
                  <a:lnTo>
                    <a:pt x="1148531" y="587234"/>
                  </a:lnTo>
                  <a:lnTo>
                    <a:pt x="1107144" y="590531"/>
                  </a:lnTo>
                  <a:lnTo>
                    <a:pt x="1134152" y="565724"/>
                  </a:lnTo>
                  <a:lnTo>
                    <a:pt x="1118818" y="536822"/>
                  </a:lnTo>
                  <a:lnTo>
                    <a:pt x="1157097" y="547822"/>
                  </a:lnTo>
                  <a:close/>
                  <a:moveTo>
                    <a:pt x="766148" y="500909"/>
                  </a:moveTo>
                  <a:lnTo>
                    <a:pt x="762798" y="532515"/>
                  </a:lnTo>
                  <a:lnTo>
                    <a:pt x="797853" y="548339"/>
                  </a:lnTo>
                  <a:lnTo>
                    <a:pt x="757503" y="556873"/>
                  </a:lnTo>
                  <a:lnTo>
                    <a:pt x="747259" y="587812"/>
                  </a:lnTo>
                  <a:lnTo>
                    <a:pt x="725671" y="561480"/>
                  </a:lnTo>
                  <a:lnTo>
                    <a:pt x="684285" y="564778"/>
                  </a:lnTo>
                  <a:lnTo>
                    <a:pt x="711293" y="539970"/>
                  </a:lnTo>
                  <a:lnTo>
                    <a:pt x="695958" y="511069"/>
                  </a:lnTo>
                  <a:lnTo>
                    <a:pt x="734238" y="522068"/>
                  </a:lnTo>
                  <a:close/>
                  <a:moveTo>
                    <a:pt x="322976" y="475619"/>
                  </a:moveTo>
                  <a:lnTo>
                    <a:pt x="319626" y="507225"/>
                  </a:lnTo>
                  <a:lnTo>
                    <a:pt x="354681" y="523049"/>
                  </a:lnTo>
                  <a:lnTo>
                    <a:pt x="314331" y="531582"/>
                  </a:lnTo>
                  <a:lnTo>
                    <a:pt x="304087" y="562521"/>
                  </a:lnTo>
                  <a:lnTo>
                    <a:pt x="282499" y="536190"/>
                  </a:lnTo>
                  <a:lnTo>
                    <a:pt x="241113" y="539487"/>
                  </a:lnTo>
                  <a:lnTo>
                    <a:pt x="268120" y="514680"/>
                  </a:lnTo>
                  <a:lnTo>
                    <a:pt x="252787" y="485778"/>
                  </a:lnTo>
                  <a:lnTo>
                    <a:pt x="291066" y="496778"/>
                  </a:lnTo>
                  <a:close/>
                  <a:moveTo>
                    <a:pt x="1389653" y="465875"/>
                  </a:moveTo>
                  <a:lnTo>
                    <a:pt x="1386304" y="497481"/>
                  </a:lnTo>
                  <a:lnTo>
                    <a:pt x="1421359" y="513305"/>
                  </a:lnTo>
                  <a:lnTo>
                    <a:pt x="1381009" y="521839"/>
                  </a:lnTo>
                  <a:lnTo>
                    <a:pt x="1370765" y="552777"/>
                  </a:lnTo>
                  <a:lnTo>
                    <a:pt x="1349177" y="526446"/>
                  </a:lnTo>
                  <a:lnTo>
                    <a:pt x="1307791" y="529743"/>
                  </a:lnTo>
                  <a:lnTo>
                    <a:pt x="1334798" y="504936"/>
                  </a:lnTo>
                  <a:lnTo>
                    <a:pt x="1319465" y="476035"/>
                  </a:lnTo>
                  <a:lnTo>
                    <a:pt x="1357744" y="487034"/>
                  </a:lnTo>
                  <a:close/>
                  <a:moveTo>
                    <a:pt x="947894" y="438470"/>
                  </a:moveTo>
                  <a:lnTo>
                    <a:pt x="944544" y="470076"/>
                  </a:lnTo>
                  <a:lnTo>
                    <a:pt x="979600" y="485900"/>
                  </a:lnTo>
                  <a:lnTo>
                    <a:pt x="939250" y="494434"/>
                  </a:lnTo>
                  <a:lnTo>
                    <a:pt x="929005" y="525373"/>
                  </a:lnTo>
                  <a:lnTo>
                    <a:pt x="907418" y="499042"/>
                  </a:lnTo>
                  <a:lnTo>
                    <a:pt x="866031" y="502339"/>
                  </a:lnTo>
                  <a:lnTo>
                    <a:pt x="893039" y="477531"/>
                  </a:lnTo>
                  <a:lnTo>
                    <a:pt x="877705" y="448630"/>
                  </a:lnTo>
                  <a:lnTo>
                    <a:pt x="915984" y="459630"/>
                  </a:lnTo>
                  <a:close/>
                  <a:moveTo>
                    <a:pt x="1501211" y="413595"/>
                  </a:moveTo>
                  <a:lnTo>
                    <a:pt x="1515171" y="417607"/>
                  </a:lnTo>
                  <a:lnTo>
                    <a:pt x="1524043" y="423018"/>
                  </a:lnTo>
                  <a:cubicBezTo>
                    <a:pt x="1540689" y="438253"/>
                    <a:pt x="1548147" y="457500"/>
                    <a:pt x="1544747" y="476450"/>
                  </a:cubicBezTo>
                  <a:lnTo>
                    <a:pt x="1543398" y="479223"/>
                  </a:lnTo>
                  <a:lnTo>
                    <a:pt x="1530924" y="464007"/>
                  </a:lnTo>
                  <a:lnTo>
                    <a:pt x="1489537" y="467304"/>
                  </a:lnTo>
                  <a:lnTo>
                    <a:pt x="1516545" y="442497"/>
                  </a:lnTo>
                  <a:close/>
                  <a:moveTo>
                    <a:pt x="525035" y="412717"/>
                  </a:moveTo>
                  <a:lnTo>
                    <a:pt x="521685" y="444323"/>
                  </a:lnTo>
                  <a:lnTo>
                    <a:pt x="556740" y="460147"/>
                  </a:lnTo>
                  <a:lnTo>
                    <a:pt x="516390" y="468681"/>
                  </a:lnTo>
                  <a:lnTo>
                    <a:pt x="506146" y="499620"/>
                  </a:lnTo>
                  <a:lnTo>
                    <a:pt x="484558" y="473288"/>
                  </a:lnTo>
                  <a:lnTo>
                    <a:pt x="443172" y="476585"/>
                  </a:lnTo>
                  <a:lnTo>
                    <a:pt x="470180" y="451778"/>
                  </a:lnTo>
                  <a:lnTo>
                    <a:pt x="454846" y="422876"/>
                  </a:lnTo>
                  <a:lnTo>
                    <a:pt x="493125" y="433876"/>
                  </a:lnTo>
                  <a:close/>
                  <a:moveTo>
                    <a:pt x="81863" y="387426"/>
                  </a:moveTo>
                  <a:lnTo>
                    <a:pt x="78513" y="419032"/>
                  </a:lnTo>
                  <a:lnTo>
                    <a:pt x="113569" y="434856"/>
                  </a:lnTo>
                  <a:lnTo>
                    <a:pt x="73218" y="443390"/>
                  </a:lnTo>
                  <a:lnTo>
                    <a:pt x="62974" y="474329"/>
                  </a:lnTo>
                  <a:lnTo>
                    <a:pt x="41387" y="447997"/>
                  </a:lnTo>
                  <a:lnTo>
                    <a:pt x="0" y="451294"/>
                  </a:lnTo>
                  <a:lnTo>
                    <a:pt x="27007" y="426487"/>
                  </a:lnTo>
                  <a:lnTo>
                    <a:pt x="16771" y="407193"/>
                  </a:lnTo>
                  <a:lnTo>
                    <a:pt x="22254" y="400626"/>
                  </a:lnTo>
                  <a:lnTo>
                    <a:pt x="49953" y="408585"/>
                  </a:lnTo>
                  <a:close/>
                  <a:moveTo>
                    <a:pt x="1148541" y="377682"/>
                  </a:moveTo>
                  <a:lnTo>
                    <a:pt x="1145191" y="409288"/>
                  </a:lnTo>
                  <a:lnTo>
                    <a:pt x="1180246" y="425112"/>
                  </a:lnTo>
                  <a:lnTo>
                    <a:pt x="1139896" y="433646"/>
                  </a:lnTo>
                  <a:lnTo>
                    <a:pt x="1129652" y="464585"/>
                  </a:lnTo>
                  <a:lnTo>
                    <a:pt x="1108064" y="438254"/>
                  </a:lnTo>
                  <a:lnTo>
                    <a:pt x="1066678" y="441551"/>
                  </a:lnTo>
                  <a:lnTo>
                    <a:pt x="1093685" y="416743"/>
                  </a:lnTo>
                  <a:lnTo>
                    <a:pt x="1078351" y="387842"/>
                  </a:lnTo>
                  <a:lnTo>
                    <a:pt x="1116630" y="398842"/>
                  </a:lnTo>
                  <a:close/>
                  <a:moveTo>
                    <a:pt x="706781" y="350278"/>
                  </a:moveTo>
                  <a:lnTo>
                    <a:pt x="703431" y="381884"/>
                  </a:lnTo>
                  <a:lnTo>
                    <a:pt x="738487" y="397708"/>
                  </a:lnTo>
                  <a:lnTo>
                    <a:pt x="698137" y="406241"/>
                  </a:lnTo>
                  <a:lnTo>
                    <a:pt x="687893" y="437180"/>
                  </a:lnTo>
                  <a:lnTo>
                    <a:pt x="666305" y="410849"/>
                  </a:lnTo>
                  <a:lnTo>
                    <a:pt x="624918" y="414146"/>
                  </a:lnTo>
                  <a:lnTo>
                    <a:pt x="651926" y="389339"/>
                  </a:lnTo>
                  <a:lnTo>
                    <a:pt x="636592" y="360437"/>
                  </a:lnTo>
                  <a:lnTo>
                    <a:pt x="674871" y="371437"/>
                  </a:lnTo>
                  <a:close/>
                  <a:moveTo>
                    <a:pt x="1260098" y="325403"/>
                  </a:moveTo>
                  <a:lnTo>
                    <a:pt x="1298377" y="336403"/>
                  </a:lnTo>
                  <a:lnTo>
                    <a:pt x="1307932" y="330067"/>
                  </a:lnTo>
                  <a:lnTo>
                    <a:pt x="1327872" y="338028"/>
                  </a:lnTo>
                  <a:lnTo>
                    <a:pt x="1326937" y="346849"/>
                  </a:lnTo>
                  <a:lnTo>
                    <a:pt x="1361993" y="362673"/>
                  </a:lnTo>
                  <a:lnTo>
                    <a:pt x="1321643" y="371207"/>
                  </a:lnTo>
                  <a:lnTo>
                    <a:pt x="1311398" y="402146"/>
                  </a:lnTo>
                  <a:lnTo>
                    <a:pt x="1289811" y="375815"/>
                  </a:lnTo>
                  <a:lnTo>
                    <a:pt x="1248424" y="379112"/>
                  </a:lnTo>
                  <a:lnTo>
                    <a:pt x="1275432" y="354305"/>
                  </a:lnTo>
                  <a:close/>
                  <a:moveTo>
                    <a:pt x="283922" y="324524"/>
                  </a:moveTo>
                  <a:lnTo>
                    <a:pt x="280572" y="356130"/>
                  </a:lnTo>
                  <a:lnTo>
                    <a:pt x="315627" y="371954"/>
                  </a:lnTo>
                  <a:lnTo>
                    <a:pt x="275277" y="380488"/>
                  </a:lnTo>
                  <a:lnTo>
                    <a:pt x="265033" y="411427"/>
                  </a:lnTo>
                  <a:lnTo>
                    <a:pt x="243446" y="385095"/>
                  </a:lnTo>
                  <a:lnTo>
                    <a:pt x="202059" y="388393"/>
                  </a:lnTo>
                  <a:lnTo>
                    <a:pt x="229066" y="363585"/>
                  </a:lnTo>
                  <a:lnTo>
                    <a:pt x="213733" y="334684"/>
                  </a:lnTo>
                  <a:lnTo>
                    <a:pt x="252012" y="345684"/>
                  </a:lnTo>
                  <a:close/>
                  <a:moveTo>
                    <a:pt x="907428" y="289490"/>
                  </a:moveTo>
                  <a:lnTo>
                    <a:pt x="904078" y="321096"/>
                  </a:lnTo>
                  <a:lnTo>
                    <a:pt x="939133" y="336920"/>
                  </a:lnTo>
                  <a:lnTo>
                    <a:pt x="898783" y="345454"/>
                  </a:lnTo>
                  <a:lnTo>
                    <a:pt x="888539" y="376393"/>
                  </a:lnTo>
                  <a:lnTo>
                    <a:pt x="866951" y="350061"/>
                  </a:lnTo>
                  <a:lnTo>
                    <a:pt x="825564" y="353358"/>
                  </a:lnTo>
                  <a:lnTo>
                    <a:pt x="852572" y="328551"/>
                  </a:lnTo>
                  <a:lnTo>
                    <a:pt x="837238" y="299649"/>
                  </a:lnTo>
                  <a:lnTo>
                    <a:pt x="875518" y="310649"/>
                  </a:lnTo>
                  <a:close/>
                  <a:moveTo>
                    <a:pt x="465669" y="262085"/>
                  </a:moveTo>
                  <a:lnTo>
                    <a:pt x="462319" y="293691"/>
                  </a:lnTo>
                  <a:lnTo>
                    <a:pt x="497374" y="309515"/>
                  </a:lnTo>
                  <a:lnTo>
                    <a:pt x="457024" y="318049"/>
                  </a:lnTo>
                  <a:lnTo>
                    <a:pt x="446780" y="348988"/>
                  </a:lnTo>
                  <a:lnTo>
                    <a:pt x="425192" y="322656"/>
                  </a:lnTo>
                  <a:lnTo>
                    <a:pt x="383805" y="325954"/>
                  </a:lnTo>
                  <a:lnTo>
                    <a:pt x="410813" y="301146"/>
                  </a:lnTo>
                  <a:lnTo>
                    <a:pt x="395479" y="272245"/>
                  </a:lnTo>
                  <a:lnTo>
                    <a:pt x="433758" y="283244"/>
                  </a:lnTo>
                  <a:close/>
                  <a:moveTo>
                    <a:pt x="1074417" y="236837"/>
                  </a:moveTo>
                  <a:lnTo>
                    <a:pt x="1087580" y="242092"/>
                  </a:lnTo>
                  <a:lnTo>
                    <a:pt x="1085824" y="258657"/>
                  </a:lnTo>
                  <a:lnTo>
                    <a:pt x="1120879" y="274481"/>
                  </a:lnTo>
                  <a:lnTo>
                    <a:pt x="1080530" y="283015"/>
                  </a:lnTo>
                  <a:lnTo>
                    <a:pt x="1070285" y="313953"/>
                  </a:lnTo>
                  <a:lnTo>
                    <a:pt x="1048698" y="287622"/>
                  </a:lnTo>
                  <a:lnTo>
                    <a:pt x="1007311" y="290919"/>
                  </a:lnTo>
                  <a:lnTo>
                    <a:pt x="1034319" y="266112"/>
                  </a:lnTo>
                  <a:lnTo>
                    <a:pt x="1018985" y="237210"/>
                  </a:lnTo>
                  <a:lnTo>
                    <a:pt x="1057264" y="248210"/>
                  </a:lnTo>
                  <a:close/>
                  <a:moveTo>
                    <a:pt x="666315" y="201297"/>
                  </a:moveTo>
                  <a:lnTo>
                    <a:pt x="662965" y="232903"/>
                  </a:lnTo>
                  <a:lnTo>
                    <a:pt x="698020" y="248727"/>
                  </a:lnTo>
                  <a:lnTo>
                    <a:pt x="657670" y="257261"/>
                  </a:lnTo>
                  <a:lnTo>
                    <a:pt x="647426" y="288200"/>
                  </a:lnTo>
                  <a:lnTo>
                    <a:pt x="625838" y="261868"/>
                  </a:lnTo>
                  <a:lnTo>
                    <a:pt x="584452" y="265166"/>
                  </a:lnTo>
                  <a:lnTo>
                    <a:pt x="611460" y="240359"/>
                  </a:lnTo>
                  <a:lnTo>
                    <a:pt x="596126" y="211457"/>
                  </a:lnTo>
                  <a:lnTo>
                    <a:pt x="634405" y="222457"/>
                  </a:lnTo>
                  <a:close/>
                  <a:moveTo>
                    <a:pt x="224556" y="173893"/>
                  </a:moveTo>
                  <a:lnTo>
                    <a:pt x="221206" y="205498"/>
                  </a:lnTo>
                  <a:lnTo>
                    <a:pt x="256261" y="221322"/>
                  </a:lnTo>
                  <a:lnTo>
                    <a:pt x="215911" y="229857"/>
                  </a:lnTo>
                  <a:lnTo>
                    <a:pt x="205667" y="260795"/>
                  </a:lnTo>
                  <a:lnTo>
                    <a:pt x="184079" y="234464"/>
                  </a:lnTo>
                  <a:lnTo>
                    <a:pt x="159338" y="236435"/>
                  </a:lnTo>
                  <a:lnTo>
                    <a:pt x="195430" y="193206"/>
                  </a:lnTo>
                  <a:close/>
                  <a:moveTo>
                    <a:pt x="840901" y="143606"/>
                  </a:moveTo>
                  <a:lnTo>
                    <a:pt x="847288" y="146156"/>
                  </a:lnTo>
                  <a:lnTo>
                    <a:pt x="844711" y="170464"/>
                  </a:lnTo>
                  <a:lnTo>
                    <a:pt x="879767" y="186288"/>
                  </a:lnTo>
                  <a:lnTo>
                    <a:pt x="839417" y="194822"/>
                  </a:lnTo>
                  <a:lnTo>
                    <a:pt x="829172" y="225761"/>
                  </a:lnTo>
                  <a:lnTo>
                    <a:pt x="807585" y="199429"/>
                  </a:lnTo>
                  <a:lnTo>
                    <a:pt x="766198" y="202727"/>
                  </a:lnTo>
                  <a:lnTo>
                    <a:pt x="793206" y="177919"/>
                  </a:lnTo>
                  <a:lnTo>
                    <a:pt x="777872" y="149018"/>
                  </a:lnTo>
                  <a:lnTo>
                    <a:pt x="816151" y="160017"/>
                  </a:lnTo>
                  <a:close/>
                  <a:moveTo>
                    <a:pt x="425202" y="113105"/>
                  </a:moveTo>
                  <a:lnTo>
                    <a:pt x="421852" y="144710"/>
                  </a:lnTo>
                  <a:lnTo>
                    <a:pt x="456907" y="160534"/>
                  </a:lnTo>
                  <a:lnTo>
                    <a:pt x="416557" y="169069"/>
                  </a:lnTo>
                  <a:lnTo>
                    <a:pt x="406313" y="200007"/>
                  </a:lnTo>
                  <a:lnTo>
                    <a:pt x="384726" y="173676"/>
                  </a:lnTo>
                  <a:lnTo>
                    <a:pt x="343339" y="176973"/>
                  </a:lnTo>
                  <a:lnTo>
                    <a:pt x="370347" y="152166"/>
                  </a:lnTo>
                  <a:lnTo>
                    <a:pt x="355013" y="123264"/>
                  </a:lnTo>
                  <a:lnTo>
                    <a:pt x="393292" y="134264"/>
                  </a:lnTo>
                  <a:close/>
                  <a:moveTo>
                    <a:pt x="606948" y="50666"/>
                  </a:moveTo>
                  <a:lnTo>
                    <a:pt x="603599" y="82272"/>
                  </a:lnTo>
                  <a:lnTo>
                    <a:pt x="638654" y="98096"/>
                  </a:lnTo>
                  <a:lnTo>
                    <a:pt x="598304" y="106630"/>
                  </a:lnTo>
                  <a:lnTo>
                    <a:pt x="588060" y="137568"/>
                  </a:lnTo>
                  <a:lnTo>
                    <a:pt x="566472" y="111237"/>
                  </a:lnTo>
                  <a:lnTo>
                    <a:pt x="525085" y="114534"/>
                  </a:lnTo>
                  <a:lnTo>
                    <a:pt x="552093" y="89727"/>
                  </a:lnTo>
                  <a:lnTo>
                    <a:pt x="536759" y="60825"/>
                  </a:lnTo>
                  <a:lnTo>
                    <a:pt x="575038" y="71825"/>
                  </a:lnTo>
                  <a:close/>
                  <a:moveTo>
                    <a:pt x="375603" y="0"/>
                  </a:moveTo>
                  <a:lnTo>
                    <a:pt x="397541" y="9903"/>
                  </a:lnTo>
                  <a:lnTo>
                    <a:pt x="357191" y="18437"/>
                  </a:lnTo>
                  <a:lnTo>
                    <a:pt x="346947" y="49376"/>
                  </a:lnTo>
                  <a:lnTo>
                    <a:pt x="331374" y="30380"/>
                  </a:lnTo>
                  <a:lnTo>
                    <a:pt x="334712" y="26382"/>
                  </a:lnTo>
                  <a:close/>
                </a:path>
              </a:pathLst>
            </a:custGeom>
            <a:solidFill>
              <a:srgbClr val="FFFF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月 28">
              <a:extLst>
                <a:ext uri="{FF2B5EF4-FFF2-40B4-BE49-F238E27FC236}">
                  <a16:creationId xmlns:a16="http://schemas.microsoft.com/office/drawing/2014/main" id="{5C9BB675-639E-4355-A3FA-FF39FBF94071}"/>
                </a:ext>
              </a:extLst>
            </p:cNvPr>
            <p:cNvSpPr/>
            <p:nvPr/>
          </p:nvSpPr>
          <p:spPr bwMode="auto">
            <a:xfrm rot="6661181">
              <a:off x="1202059" y="4537187"/>
              <a:ext cx="62690" cy="1134889"/>
            </a:xfrm>
            <a:prstGeom prst="moon">
              <a:avLst>
                <a:gd name="adj" fmla="val 61195"/>
              </a:avLst>
            </a:prstGeom>
            <a:solidFill>
              <a:schemeClr val="bg1">
                <a:lumMod val="6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A6AD4F8E-24F0-47FA-BAC0-6F2D8D657321}"/>
              </a:ext>
            </a:extLst>
          </p:cNvPr>
          <p:cNvGrpSpPr/>
          <p:nvPr/>
        </p:nvGrpSpPr>
        <p:grpSpPr>
          <a:xfrm>
            <a:off x="6708335" y="4397108"/>
            <a:ext cx="2299092" cy="1706092"/>
            <a:chOff x="2612740" y="4494720"/>
            <a:chExt cx="1568214" cy="1163728"/>
          </a:xfrm>
        </p:grpSpPr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C97F6F6D-D18F-4ECD-8FFC-FBB4A2233DC6}"/>
                </a:ext>
              </a:extLst>
            </p:cNvPr>
            <p:cNvSpPr/>
            <p:nvPr/>
          </p:nvSpPr>
          <p:spPr bwMode="auto">
            <a:xfrm>
              <a:off x="2612740" y="4696799"/>
              <a:ext cx="1567736" cy="961649"/>
            </a:xfrm>
            <a:custGeom>
              <a:avLst/>
              <a:gdLst>
                <a:gd name="connsiteX0" fmla="*/ 439844 w 1492284"/>
                <a:gd name="connsiteY0" fmla="*/ 766 h 1323710"/>
                <a:gd name="connsiteX1" fmla="*/ 477925 w 1492284"/>
                <a:gd name="connsiteY1" fmla="*/ 13571 h 1323710"/>
                <a:gd name="connsiteX2" fmla="*/ 1441681 w 1492284"/>
                <a:gd name="connsiteY2" fmla="*/ 569996 h 1323710"/>
                <a:gd name="connsiteX3" fmla="*/ 1478713 w 1492284"/>
                <a:gd name="connsiteY3" fmla="*/ 708201 h 1323710"/>
                <a:gd name="connsiteX4" fmla="*/ 1152564 w 1492284"/>
                <a:gd name="connsiteY4" fmla="*/ 1273108 h 1323710"/>
                <a:gd name="connsiteX5" fmla="*/ 1014359 w 1492284"/>
                <a:gd name="connsiteY5" fmla="*/ 1310139 h 1323710"/>
                <a:gd name="connsiteX6" fmla="*/ 50603 w 1492284"/>
                <a:gd name="connsiteY6" fmla="*/ 753714 h 1323710"/>
                <a:gd name="connsiteX7" fmla="*/ 13571 w 1492284"/>
                <a:gd name="connsiteY7" fmla="*/ 615509 h 1323710"/>
                <a:gd name="connsiteX8" fmla="*/ 339720 w 1492284"/>
                <a:gd name="connsiteY8" fmla="*/ 50603 h 1323710"/>
                <a:gd name="connsiteX9" fmla="*/ 439844 w 1492284"/>
                <a:gd name="connsiteY9" fmla="*/ 766 h 1323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92284" h="1323710">
                  <a:moveTo>
                    <a:pt x="439844" y="766"/>
                  </a:moveTo>
                  <a:cubicBezTo>
                    <a:pt x="452887" y="2384"/>
                    <a:pt x="465827" y="6586"/>
                    <a:pt x="477925" y="13571"/>
                  </a:cubicBezTo>
                  <a:lnTo>
                    <a:pt x="1441681" y="569996"/>
                  </a:lnTo>
                  <a:cubicBezTo>
                    <a:pt x="1490071" y="597934"/>
                    <a:pt x="1506651" y="659811"/>
                    <a:pt x="1478713" y="708201"/>
                  </a:cubicBezTo>
                  <a:lnTo>
                    <a:pt x="1152564" y="1273108"/>
                  </a:lnTo>
                  <a:cubicBezTo>
                    <a:pt x="1124626" y="1321498"/>
                    <a:pt x="1062749" y="1338077"/>
                    <a:pt x="1014359" y="1310139"/>
                  </a:cubicBezTo>
                  <a:lnTo>
                    <a:pt x="50603" y="753714"/>
                  </a:lnTo>
                  <a:cubicBezTo>
                    <a:pt x="2213" y="725776"/>
                    <a:pt x="-14367" y="663899"/>
                    <a:pt x="13571" y="615509"/>
                  </a:cubicBezTo>
                  <a:lnTo>
                    <a:pt x="339720" y="50603"/>
                  </a:lnTo>
                  <a:cubicBezTo>
                    <a:pt x="360673" y="14310"/>
                    <a:pt x="400717" y="-4089"/>
                    <a:pt x="439844" y="766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EA463A30-CAD4-4BC4-918E-347BB0893646}"/>
                </a:ext>
              </a:extLst>
            </p:cNvPr>
            <p:cNvSpPr/>
            <p:nvPr/>
          </p:nvSpPr>
          <p:spPr bwMode="auto">
            <a:xfrm>
              <a:off x="2635402" y="4712144"/>
              <a:ext cx="1545552" cy="892258"/>
            </a:xfrm>
            <a:custGeom>
              <a:avLst/>
              <a:gdLst>
                <a:gd name="connsiteX0" fmla="*/ 1212712 w 1545552"/>
                <a:gd name="connsiteY0" fmla="*/ 885692 h 892258"/>
                <a:gd name="connsiteX1" fmla="*/ 1207350 w 1545552"/>
                <a:gd name="connsiteY1" fmla="*/ 892116 h 892258"/>
                <a:gd name="connsiteX2" fmla="*/ 1205565 w 1545552"/>
                <a:gd name="connsiteY2" fmla="*/ 892258 h 892258"/>
                <a:gd name="connsiteX3" fmla="*/ 1217238 w 1545552"/>
                <a:gd name="connsiteY3" fmla="*/ 838548 h 892258"/>
                <a:gd name="connsiteX4" fmla="*/ 1245333 w 1545552"/>
                <a:gd name="connsiteY4" fmla="*/ 846622 h 892258"/>
                <a:gd name="connsiteX5" fmla="*/ 1230773 w 1545552"/>
                <a:gd name="connsiteY5" fmla="*/ 864060 h 892258"/>
                <a:gd name="connsiteX6" fmla="*/ 1046314 w 1545552"/>
                <a:gd name="connsiteY6" fmla="*/ 740196 h 892258"/>
                <a:gd name="connsiteX7" fmla="*/ 1042965 w 1545552"/>
                <a:gd name="connsiteY7" fmla="*/ 771802 h 892258"/>
                <a:gd name="connsiteX8" fmla="*/ 1078020 w 1545552"/>
                <a:gd name="connsiteY8" fmla="*/ 787626 h 892258"/>
                <a:gd name="connsiteX9" fmla="*/ 1037670 w 1545552"/>
                <a:gd name="connsiteY9" fmla="*/ 796160 h 892258"/>
                <a:gd name="connsiteX10" fmla="*/ 1027426 w 1545552"/>
                <a:gd name="connsiteY10" fmla="*/ 827099 h 892258"/>
                <a:gd name="connsiteX11" fmla="*/ 1005838 w 1545552"/>
                <a:gd name="connsiteY11" fmla="*/ 800768 h 892258"/>
                <a:gd name="connsiteX12" fmla="*/ 964451 w 1545552"/>
                <a:gd name="connsiteY12" fmla="*/ 804065 h 892258"/>
                <a:gd name="connsiteX13" fmla="*/ 991459 w 1545552"/>
                <a:gd name="connsiteY13" fmla="*/ 779258 h 892258"/>
                <a:gd name="connsiteX14" fmla="*/ 976125 w 1545552"/>
                <a:gd name="connsiteY14" fmla="*/ 750356 h 892258"/>
                <a:gd name="connsiteX15" fmla="*/ 1014404 w 1545552"/>
                <a:gd name="connsiteY15" fmla="*/ 761356 h 892258"/>
                <a:gd name="connsiteX16" fmla="*/ 1248373 w 1545552"/>
                <a:gd name="connsiteY16" fmla="*/ 677294 h 892258"/>
                <a:gd name="connsiteX17" fmla="*/ 1245024 w 1545552"/>
                <a:gd name="connsiteY17" fmla="*/ 708900 h 892258"/>
                <a:gd name="connsiteX18" fmla="*/ 1280079 w 1545552"/>
                <a:gd name="connsiteY18" fmla="*/ 724724 h 892258"/>
                <a:gd name="connsiteX19" fmla="*/ 1239729 w 1545552"/>
                <a:gd name="connsiteY19" fmla="*/ 733258 h 892258"/>
                <a:gd name="connsiteX20" fmla="*/ 1229485 w 1545552"/>
                <a:gd name="connsiteY20" fmla="*/ 764197 h 892258"/>
                <a:gd name="connsiteX21" fmla="*/ 1207897 w 1545552"/>
                <a:gd name="connsiteY21" fmla="*/ 737866 h 892258"/>
                <a:gd name="connsiteX22" fmla="*/ 1166511 w 1545552"/>
                <a:gd name="connsiteY22" fmla="*/ 741163 h 892258"/>
                <a:gd name="connsiteX23" fmla="*/ 1193518 w 1545552"/>
                <a:gd name="connsiteY23" fmla="*/ 716355 h 892258"/>
                <a:gd name="connsiteX24" fmla="*/ 1178185 w 1545552"/>
                <a:gd name="connsiteY24" fmla="*/ 687454 h 892258"/>
                <a:gd name="connsiteX25" fmla="*/ 1216464 w 1545552"/>
                <a:gd name="connsiteY25" fmla="*/ 698454 h 892258"/>
                <a:gd name="connsiteX26" fmla="*/ 805202 w 1545552"/>
                <a:gd name="connsiteY26" fmla="*/ 652004 h 892258"/>
                <a:gd name="connsiteX27" fmla="*/ 801852 w 1545552"/>
                <a:gd name="connsiteY27" fmla="*/ 683610 h 892258"/>
                <a:gd name="connsiteX28" fmla="*/ 836907 w 1545552"/>
                <a:gd name="connsiteY28" fmla="*/ 699434 h 892258"/>
                <a:gd name="connsiteX29" fmla="*/ 796557 w 1545552"/>
                <a:gd name="connsiteY29" fmla="*/ 707968 h 892258"/>
                <a:gd name="connsiteX30" fmla="*/ 786313 w 1545552"/>
                <a:gd name="connsiteY30" fmla="*/ 738906 h 892258"/>
                <a:gd name="connsiteX31" fmla="*/ 764725 w 1545552"/>
                <a:gd name="connsiteY31" fmla="*/ 712575 h 892258"/>
                <a:gd name="connsiteX32" fmla="*/ 723338 w 1545552"/>
                <a:gd name="connsiteY32" fmla="*/ 715872 h 892258"/>
                <a:gd name="connsiteX33" fmla="*/ 750346 w 1545552"/>
                <a:gd name="connsiteY33" fmla="*/ 691065 h 892258"/>
                <a:gd name="connsiteX34" fmla="*/ 735012 w 1545552"/>
                <a:gd name="connsiteY34" fmla="*/ 662163 h 892258"/>
                <a:gd name="connsiteX35" fmla="*/ 773292 w 1545552"/>
                <a:gd name="connsiteY35" fmla="*/ 673163 h 892258"/>
                <a:gd name="connsiteX36" fmla="*/ 1430120 w 1545552"/>
                <a:gd name="connsiteY36" fmla="*/ 614856 h 892258"/>
                <a:gd name="connsiteX37" fmla="*/ 1428853 w 1545552"/>
                <a:gd name="connsiteY37" fmla="*/ 626812 h 892258"/>
                <a:gd name="connsiteX38" fmla="*/ 1388166 w 1545552"/>
                <a:gd name="connsiteY38" fmla="*/ 675544 h 892258"/>
                <a:gd name="connsiteX39" fmla="*/ 1348257 w 1545552"/>
                <a:gd name="connsiteY39" fmla="*/ 678724 h 892258"/>
                <a:gd name="connsiteX40" fmla="*/ 1375265 w 1545552"/>
                <a:gd name="connsiteY40" fmla="*/ 653917 h 892258"/>
                <a:gd name="connsiteX41" fmla="*/ 1359931 w 1545552"/>
                <a:gd name="connsiteY41" fmla="*/ 625015 h 892258"/>
                <a:gd name="connsiteX42" fmla="*/ 1398210 w 1545552"/>
                <a:gd name="connsiteY42" fmla="*/ 636015 h 892258"/>
                <a:gd name="connsiteX43" fmla="*/ 1007261 w 1545552"/>
                <a:gd name="connsiteY43" fmla="*/ 589102 h 892258"/>
                <a:gd name="connsiteX44" fmla="*/ 1003911 w 1545552"/>
                <a:gd name="connsiteY44" fmla="*/ 620708 h 892258"/>
                <a:gd name="connsiteX45" fmla="*/ 1038966 w 1545552"/>
                <a:gd name="connsiteY45" fmla="*/ 636532 h 892258"/>
                <a:gd name="connsiteX46" fmla="*/ 998616 w 1545552"/>
                <a:gd name="connsiteY46" fmla="*/ 645066 h 892258"/>
                <a:gd name="connsiteX47" fmla="*/ 988372 w 1545552"/>
                <a:gd name="connsiteY47" fmla="*/ 676004 h 892258"/>
                <a:gd name="connsiteX48" fmla="*/ 966785 w 1545552"/>
                <a:gd name="connsiteY48" fmla="*/ 649673 h 892258"/>
                <a:gd name="connsiteX49" fmla="*/ 925398 w 1545552"/>
                <a:gd name="connsiteY49" fmla="*/ 652970 h 892258"/>
                <a:gd name="connsiteX50" fmla="*/ 952405 w 1545552"/>
                <a:gd name="connsiteY50" fmla="*/ 628163 h 892258"/>
                <a:gd name="connsiteX51" fmla="*/ 937071 w 1545552"/>
                <a:gd name="connsiteY51" fmla="*/ 599262 h 892258"/>
                <a:gd name="connsiteX52" fmla="*/ 975350 w 1545552"/>
                <a:gd name="connsiteY52" fmla="*/ 610261 h 892258"/>
                <a:gd name="connsiteX53" fmla="*/ 564089 w 1545552"/>
                <a:gd name="connsiteY53" fmla="*/ 563811 h 892258"/>
                <a:gd name="connsiteX54" fmla="*/ 560739 w 1545552"/>
                <a:gd name="connsiteY54" fmla="*/ 595417 h 892258"/>
                <a:gd name="connsiteX55" fmla="*/ 595794 w 1545552"/>
                <a:gd name="connsiteY55" fmla="*/ 611241 h 892258"/>
                <a:gd name="connsiteX56" fmla="*/ 555444 w 1545552"/>
                <a:gd name="connsiteY56" fmla="*/ 619775 h 892258"/>
                <a:gd name="connsiteX57" fmla="*/ 545200 w 1545552"/>
                <a:gd name="connsiteY57" fmla="*/ 650714 h 892258"/>
                <a:gd name="connsiteX58" fmla="*/ 523612 w 1545552"/>
                <a:gd name="connsiteY58" fmla="*/ 624382 h 892258"/>
                <a:gd name="connsiteX59" fmla="*/ 482226 w 1545552"/>
                <a:gd name="connsiteY59" fmla="*/ 627680 h 892258"/>
                <a:gd name="connsiteX60" fmla="*/ 509233 w 1545552"/>
                <a:gd name="connsiteY60" fmla="*/ 602872 h 892258"/>
                <a:gd name="connsiteX61" fmla="*/ 493899 w 1545552"/>
                <a:gd name="connsiteY61" fmla="*/ 573971 h 892258"/>
                <a:gd name="connsiteX62" fmla="*/ 532179 w 1545552"/>
                <a:gd name="connsiteY62" fmla="*/ 584971 h 892258"/>
                <a:gd name="connsiteX63" fmla="*/ 1189007 w 1545552"/>
                <a:gd name="connsiteY63" fmla="*/ 526663 h 892258"/>
                <a:gd name="connsiteX64" fmla="*/ 1185657 w 1545552"/>
                <a:gd name="connsiteY64" fmla="*/ 558268 h 892258"/>
                <a:gd name="connsiteX65" fmla="*/ 1220713 w 1545552"/>
                <a:gd name="connsiteY65" fmla="*/ 574093 h 892258"/>
                <a:gd name="connsiteX66" fmla="*/ 1180363 w 1545552"/>
                <a:gd name="connsiteY66" fmla="*/ 582627 h 892258"/>
                <a:gd name="connsiteX67" fmla="*/ 1170118 w 1545552"/>
                <a:gd name="connsiteY67" fmla="*/ 613565 h 892258"/>
                <a:gd name="connsiteX68" fmla="*/ 1148531 w 1545552"/>
                <a:gd name="connsiteY68" fmla="*/ 587234 h 892258"/>
                <a:gd name="connsiteX69" fmla="*/ 1107144 w 1545552"/>
                <a:gd name="connsiteY69" fmla="*/ 590531 h 892258"/>
                <a:gd name="connsiteX70" fmla="*/ 1134152 w 1545552"/>
                <a:gd name="connsiteY70" fmla="*/ 565724 h 892258"/>
                <a:gd name="connsiteX71" fmla="*/ 1118818 w 1545552"/>
                <a:gd name="connsiteY71" fmla="*/ 536822 h 892258"/>
                <a:gd name="connsiteX72" fmla="*/ 1157097 w 1545552"/>
                <a:gd name="connsiteY72" fmla="*/ 547822 h 892258"/>
                <a:gd name="connsiteX73" fmla="*/ 766148 w 1545552"/>
                <a:gd name="connsiteY73" fmla="*/ 500909 h 892258"/>
                <a:gd name="connsiteX74" fmla="*/ 762798 w 1545552"/>
                <a:gd name="connsiteY74" fmla="*/ 532515 h 892258"/>
                <a:gd name="connsiteX75" fmla="*/ 797853 w 1545552"/>
                <a:gd name="connsiteY75" fmla="*/ 548339 h 892258"/>
                <a:gd name="connsiteX76" fmla="*/ 757503 w 1545552"/>
                <a:gd name="connsiteY76" fmla="*/ 556873 h 892258"/>
                <a:gd name="connsiteX77" fmla="*/ 747259 w 1545552"/>
                <a:gd name="connsiteY77" fmla="*/ 587812 h 892258"/>
                <a:gd name="connsiteX78" fmla="*/ 725671 w 1545552"/>
                <a:gd name="connsiteY78" fmla="*/ 561480 h 892258"/>
                <a:gd name="connsiteX79" fmla="*/ 684285 w 1545552"/>
                <a:gd name="connsiteY79" fmla="*/ 564778 h 892258"/>
                <a:gd name="connsiteX80" fmla="*/ 711293 w 1545552"/>
                <a:gd name="connsiteY80" fmla="*/ 539970 h 892258"/>
                <a:gd name="connsiteX81" fmla="*/ 695958 w 1545552"/>
                <a:gd name="connsiteY81" fmla="*/ 511069 h 892258"/>
                <a:gd name="connsiteX82" fmla="*/ 734238 w 1545552"/>
                <a:gd name="connsiteY82" fmla="*/ 522068 h 892258"/>
                <a:gd name="connsiteX83" fmla="*/ 322976 w 1545552"/>
                <a:gd name="connsiteY83" fmla="*/ 475619 h 892258"/>
                <a:gd name="connsiteX84" fmla="*/ 319626 w 1545552"/>
                <a:gd name="connsiteY84" fmla="*/ 507225 h 892258"/>
                <a:gd name="connsiteX85" fmla="*/ 354681 w 1545552"/>
                <a:gd name="connsiteY85" fmla="*/ 523049 h 892258"/>
                <a:gd name="connsiteX86" fmla="*/ 314331 w 1545552"/>
                <a:gd name="connsiteY86" fmla="*/ 531582 h 892258"/>
                <a:gd name="connsiteX87" fmla="*/ 304087 w 1545552"/>
                <a:gd name="connsiteY87" fmla="*/ 562521 h 892258"/>
                <a:gd name="connsiteX88" fmla="*/ 282499 w 1545552"/>
                <a:gd name="connsiteY88" fmla="*/ 536190 h 892258"/>
                <a:gd name="connsiteX89" fmla="*/ 241113 w 1545552"/>
                <a:gd name="connsiteY89" fmla="*/ 539487 h 892258"/>
                <a:gd name="connsiteX90" fmla="*/ 268120 w 1545552"/>
                <a:gd name="connsiteY90" fmla="*/ 514680 h 892258"/>
                <a:gd name="connsiteX91" fmla="*/ 252787 w 1545552"/>
                <a:gd name="connsiteY91" fmla="*/ 485778 h 892258"/>
                <a:gd name="connsiteX92" fmla="*/ 291066 w 1545552"/>
                <a:gd name="connsiteY92" fmla="*/ 496778 h 892258"/>
                <a:gd name="connsiteX93" fmla="*/ 1389653 w 1545552"/>
                <a:gd name="connsiteY93" fmla="*/ 465875 h 892258"/>
                <a:gd name="connsiteX94" fmla="*/ 1386304 w 1545552"/>
                <a:gd name="connsiteY94" fmla="*/ 497481 h 892258"/>
                <a:gd name="connsiteX95" fmla="*/ 1421359 w 1545552"/>
                <a:gd name="connsiteY95" fmla="*/ 513305 h 892258"/>
                <a:gd name="connsiteX96" fmla="*/ 1381009 w 1545552"/>
                <a:gd name="connsiteY96" fmla="*/ 521839 h 892258"/>
                <a:gd name="connsiteX97" fmla="*/ 1370765 w 1545552"/>
                <a:gd name="connsiteY97" fmla="*/ 552777 h 892258"/>
                <a:gd name="connsiteX98" fmla="*/ 1349177 w 1545552"/>
                <a:gd name="connsiteY98" fmla="*/ 526446 h 892258"/>
                <a:gd name="connsiteX99" fmla="*/ 1307791 w 1545552"/>
                <a:gd name="connsiteY99" fmla="*/ 529743 h 892258"/>
                <a:gd name="connsiteX100" fmla="*/ 1334798 w 1545552"/>
                <a:gd name="connsiteY100" fmla="*/ 504936 h 892258"/>
                <a:gd name="connsiteX101" fmla="*/ 1319465 w 1545552"/>
                <a:gd name="connsiteY101" fmla="*/ 476035 h 892258"/>
                <a:gd name="connsiteX102" fmla="*/ 1357744 w 1545552"/>
                <a:gd name="connsiteY102" fmla="*/ 487034 h 892258"/>
                <a:gd name="connsiteX103" fmla="*/ 947894 w 1545552"/>
                <a:gd name="connsiteY103" fmla="*/ 438470 h 892258"/>
                <a:gd name="connsiteX104" fmla="*/ 944544 w 1545552"/>
                <a:gd name="connsiteY104" fmla="*/ 470076 h 892258"/>
                <a:gd name="connsiteX105" fmla="*/ 979600 w 1545552"/>
                <a:gd name="connsiteY105" fmla="*/ 485900 h 892258"/>
                <a:gd name="connsiteX106" fmla="*/ 939250 w 1545552"/>
                <a:gd name="connsiteY106" fmla="*/ 494434 h 892258"/>
                <a:gd name="connsiteX107" fmla="*/ 929005 w 1545552"/>
                <a:gd name="connsiteY107" fmla="*/ 525373 h 892258"/>
                <a:gd name="connsiteX108" fmla="*/ 907418 w 1545552"/>
                <a:gd name="connsiteY108" fmla="*/ 499042 h 892258"/>
                <a:gd name="connsiteX109" fmla="*/ 866031 w 1545552"/>
                <a:gd name="connsiteY109" fmla="*/ 502339 h 892258"/>
                <a:gd name="connsiteX110" fmla="*/ 893039 w 1545552"/>
                <a:gd name="connsiteY110" fmla="*/ 477531 h 892258"/>
                <a:gd name="connsiteX111" fmla="*/ 877705 w 1545552"/>
                <a:gd name="connsiteY111" fmla="*/ 448630 h 892258"/>
                <a:gd name="connsiteX112" fmla="*/ 915984 w 1545552"/>
                <a:gd name="connsiteY112" fmla="*/ 459630 h 892258"/>
                <a:gd name="connsiteX113" fmla="*/ 1501211 w 1545552"/>
                <a:gd name="connsiteY113" fmla="*/ 413595 h 892258"/>
                <a:gd name="connsiteX114" fmla="*/ 1515171 w 1545552"/>
                <a:gd name="connsiteY114" fmla="*/ 417607 h 892258"/>
                <a:gd name="connsiteX115" fmla="*/ 1524043 w 1545552"/>
                <a:gd name="connsiteY115" fmla="*/ 423018 h 892258"/>
                <a:gd name="connsiteX116" fmla="*/ 1544747 w 1545552"/>
                <a:gd name="connsiteY116" fmla="*/ 476450 h 892258"/>
                <a:gd name="connsiteX117" fmla="*/ 1543398 w 1545552"/>
                <a:gd name="connsiteY117" fmla="*/ 479223 h 892258"/>
                <a:gd name="connsiteX118" fmla="*/ 1530924 w 1545552"/>
                <a:gd name="connsiteY118" fmla="*/ 464007 h 892258"/>
                <a:gd name="connsiteX119" fmla="*/ 1489537 w 1545552"/>
                <a:gd name="connsiteY119" fmla="*/ 467304 h 892258"/>
                <a:gd name="connsiteX120" fmla="*/ 1516545 w 1545552"/>
                <a:gd name="connsiteY120" fmla="*/ 442497 h 892258"/>
                <a:gd name="connsiteX121" fmla="*/ 525035 w 1545552"/>
                <a:gd name="connsiteY121" fmla="*/ 412717 h 892258"/>
                <a:gd name="connsiteX122" fmla="*/ 521685 w 1545552"/>
                <a:gd name="connsiteY122" fmla="*/ 444323 h 892258"/>
                <a:gd name="connsiteX123" fmla="*/ 556740 w 1545552"/>
                <a:gd name="connsiteY123" fmla="*/ 460147 h 892258"/>
                <a:gd name="connsiteX124" fmla="*/ 516390 w 1545552"/>
                <a:gd name="connsiteY124" fmla="*/ 468681 h 892258"/>
                <a:gd name="connsiteX125" fmla="*/ 506146 w 1545552"/>
                <a:gd name="connsiteY125" fmla="*/ 499620 h 892258"/>
                <a:gd name="connsiteX126" fmla="*/ 484558 w 1545552"/>
                <a:gd name="connsiteY126" fmla="*/ 473288 h 892258"/>
                <a:gd name="connsiteX127" fmla="*/ 443172 w 1545552"/>
                <a:gd name="connsiteY127" fmla="*/ 476585 h 892258"/>
                <a:gd name="connsiteX128" fmla="*/ 470180 w 1545552"/>
                <a:gd name="connsiteY128" fmla="*/ 451778 h 892258"/>
                <a:gd name="connsiteX129" fmla="*/ 454846 w 1545552"/>
                <a:gd name="connsiteY129" fmla="*/ 422876 h 892258"/>
                <a:gd name="connsiteX130" fmla="*/ 493125 w 1545552"/>
                <a:gd name="connsiteY130" fmla="*/ 433876 h 892258"/>
                <a:gd name="connsiteX131" fmla="*/ 81863 w 1545552"/>
                <a:gd name="connsiteY131" fmla="*/ 387426 h 892258"/>
                <a:gd name="connsiteX132" fmla="*/ 78513 w 1545552"/>
                <a:gd name="connsiteY132" fmla="*/ 419032 h 892258"/>
                <a:gd name="connsiteX133" fmla="*/ 113569 w 1545552"/>
                <a:gd name="connsiteY133" fmla="*/ 434856 h 892258"/>
                <a:gd name="connsiteX134" fmla="*/ 73218 w 1545552"/>
                <a:gd name="connsiteY134" fmla="*/ 443390 h 892258"/>
                <a:gd name="connsiteX135" fmla="*/ 62974 w 1545552"/>
                <a:gd name="connsiteY135" fmla="*/ 474329 h 892258"/>
                <a:gd name="connsiteX136" fmla="*/ 41387 w 1545552"/>
                <a:gd name="connsiteY136" fmla="*/ 447997 h 892258"/>
                <a:gd name="connsiteX137" fmla="*/ 0 w 1545552"/>
                <a:gd name="connsiteY137" fmla="*/ 451294 h 892258"/>
                <a:gd name="connsiteX138" fmla="*/ 27007 w 1545552"/>
                <a:gd name="connsiteY138" fmla="*/ 426487 h 892258"/>
                <a:gd name="connsiteX139" fmla="*/ 16771 w 1545552"/>
                <a:gd name="connsiteY139" fmla="*/ 407193 h 892258"/>
                <a:gd name="connsiteX140" fmla="*/ 22254 w 1545552"/>
                <a:gd name="connsiteY140" fmla="*/ 400626 h 892258"/>
                <a:gd name="connsiteX141" fmla="*/ 49953 w 1545552"/>
                <a:gd name="connsiteY141" fmla="*/ 408585 h 892258"/>
                <a:gd name="connsiteX142" fmla="*/ 1148541 w 1545552"/>
                <a:gd name="connsiteY142" fmla="*/ 377682 h 892258"/>
                <a:gd name="connsiteX143" fmla="*/ 1145191 w 1545552"/>
                <a:gd name="connsiteY143" fmla="*/ 409288 h 892258"/>
                <a:gd name="connsiteX144" fmla="*/ 1180246 w 1545552"/>
                <a:gd name="connsiteY144" fmla="*/ 425112 h 892258"/>
                <a:gd name="connsiteX145" fmla="*/ 1139896 w 1545552"/>
                <a:gd name="connsiteY145" fmla="*/ 433646 h 892258"/>
                <a:gd name="connsiteX146" fmla="*/ 1129652 w 1545552"/>
                <a:gd name="connsiteY146" fmla="*/ 464585 h 892258"/>
                <a:gd name="connsiteX147" fmla="*/ 1108064 w 1545552"/>
                <a:gd name="connsiteY147" fmla="*/ 438254 h 892258"/>
                <a:gd name="connsiteX148" fmla="*/ 1066678 w 1545552"/>
                <a:gd name="connsiteY148" fmla="*/ 441551 h 892258"/>
                <a:gd name="connsiteX149" fmla="*/ 1093685 w 1545552"/>
                <a:gd name="connsiteY149" fmla="*/ 416743 h 892258"/>
                <a:gd name="connsiteX150" fmla="*/ 1078351 w 1545552"/>
                <a:gd name="connsiteY150" fmla="*/ 387842 h 892258"/>
                <a:gd name="connsiteX151" fmla="*/ 1116630 w 1545552"/>
                <a:gd name="connsiteY151" fmla="*/ 398842 h 892258"/>
                <a:gd name="connsiteX152" fmla="*/ 706781 w 1545552"/>
                <a:gd name="connsiteY152" fmla="*/ 350278 h 892258"/>
                <a:gd name="connsiteX153" fmla="*/ 703431 w 1545552"/>
                <a:gd name="connsiteY153" fmla="*/ 381884 h 892258"/>
                <a:gd name="connsiteX154" fmla="*/ 738487 w 1545552"/>
                <a:gd name="connsiteY154" fmla="*/ 397708 h 892258"/>
                <a:gd name="connsiteX155" fmla="*/ 698137 w 1545552"/>
                <a:gd name="connsiteY155" fmla="*/ 406241 h 892258"/>
                <a:gd name="connsiteX156" fmla="*/ 687893 w 1545552"/>
                <a:gd name="connsiteY156" fmla="*/ 437180 h 892258"/>
                <a:gd name="connsiteX157" fmla="*/ 666305 w 1545552"/>
                <a:gd name="connsiteY157" fmla="*/ 410849 h 892258"/>
                <a:gd name="connsiteX158" fmla="*/ 624918 w 1545552"/>
                <a:gd name="connsiteY158" fmla="*/ 414146 h 892258"/>
                <a:gd name="connsiteX159" fmla="*/ 651926 w 1545552"/>
                <a:gd name="connsiteY159" fmla="*/ 389339 h 892258"/>
                <a:gd name="connsiteX160" fmla="*/ 636592 w 1545552"/>
                <a:gd name="connsiteY160" fmla="*/ 360437 h 892258"/>
                <a:gd name="connsiteX161" fmla="*/ 674871 w 1545552"/>
                <a:gd name="connsiteY161" fmla="*/ 371437 h 892258"/>
                <a:gd name="connsiteX162" fmla="*/ 1260098 w 1545552"/>
                <a:gd name="connsiteY162" fmla="*/ 325403 h 892258"/>
                <a:gd name="connsiteX163" fmla="*/ 1298377 w 1545552"/>
                <a:gd name="connsiteY163" fmla="*/ 336403 h 892258"/>
                <a:gd name="connsiteX164" fmla="*/ 1307932 w 1545552"/>
                <a:gd name="connsiteY164" fmla="*/ 330067 h 892258"/>
                <a:gd name="connsiteX165" fmla="*/ 1327872 w 1545552"/>
                <a:gd name="connsiteY165" fmla="*/ 338028 h 892258"/>
                <a:gd name="connsiteX166" fmla="*/ 1326937 w 1545552"/>
                <a:gd name="connsiteY166" fmla="*/ 346849 h 892258"/>
                <a:gd name="connsiteX167" fmla="*/ 1361993 w 1545552"/>
                <a:gd name="connsiteY167" fmla="*/ 362673 h 892258"/>
                <a:gd name="connsiteX168" fmla="*/ 1321643 w 1545552"/>
                <a:gd name="connsiteY168" fmla="*/ 371207 h 892258"/>
                <a:gd name="connsiteX169" fmla="*/ 1311398 w 1545552"/>
                <a:gd name="connsiteY169" fmla="*/ 402146 h 892258"/>
                <a:gd name="connsiteX170" fmla="*/ 1289811 w 1545552"/>
                <a:gd name="connsiteY170" fmla="*/ 375815 h 892258"/>
                <a:gd name="connsiteX171" fmla="*/ 1248424 w 1545552"/>
                <a:gd name="connsiteY171" fmla="*/ 379112 h 892258"/>
                <a:gd name="connsiteX172" fmla="*/ 1275432 w 1545552"/>
                <a:gd name="connsiteY172" fmla="*/ 354305 h 892258"/>
                <a:gd name="connsiteX173" fmla="*/ 283922 w 1545552"/>
                <a:gd name="connsiteY173" fmla="*/ 324524 h 892258"/>
                <a:gd name="connsiteX174" fmla="*/ 280572 w 1545552"/>
                <a:gd name="connsiteY174" fmla="*/ 356130 h 892258"/>
                <a:gd name="connsiteX175" fmla="*/ 315627 w 1545552"/>
                <a:gd name="connsiteY175" fmla="*/ 371954 h 892258"/>
                <a:gd name="connsiteX176" fmla="*/ 275277 w 1545552"/>
                <a:gd name="connsiteY176" fmla="*/ 380488 h 892258"/>
                <a:gd name="connsiteX177" fmla="*/ 265033 w 1545552"/>
                <a:gd name="connsiteY177" fmla="*/ 411427 h 892258"/>
                <a:gd name="connsiteX178" fmla="*/ 243446 w 1545552"/>
                <a:gd name="connsiteY178" fmla="*/ 385095 h 892258"/>
                <a:gd name="connsiteX179" fmla="*/ 202059 w 1545552"/>
                <a:gd name="connsiteY179" fmla="*/ 388393 h 892258"/>
                <a:gd name="connsiteX180" fmla="*/ 229066 w 1545552"/>
                <a:gd name="connsiteY180" fmla="*/ 363585 h 892258"/>
                <a:gd name="connsiteX181" fmla="*/ 213733 w 1545552"/>
                <a:gd name="connsiteY181" fmla="*/ 334684 h 892258"/>
                <a:gd name="connsiteX182" fmla="*/ 252012 w 1545552"/>
                <a:gd name="connsiteY182" fmla="*/ 345684 h 892258"/>
                <a:gd name="connsiteX183" fmla="*/ 907428 w 1545552"/>
                <a:gd name="connsiteY183" fmla="*/ 289490 h 892258"/>
                <a:gd name="connsiteX184" fmla="*/ 904078 w 1545552"/>
                <a:gd name="connsiteY184" fmla="*/ 321096 h 892258"/>
                <a:gd name="connsiteX185" fmla="*/ 939133 w 1545552"/>
                <a:gd name="connsiteY185" fmla="*/ 336920 h 892258"/>
                <a:gd name="connsiteX186" fmla="*/ 898783 w 1545552"/>
                <a:gd name="connsiteY186" fmla="*/ 345454 h 892258"/>
                <a:gd name="connsiteX187" fmla="*/ 888539 w 1545552"/>
                <a:gd name="connsiteY187" fmla="*/ 376393 h 892258"/>
                <a:gd name="connsiteX188" fmla="*/ 866951 w 1545552"/>
                <a:gd name="connsiteY188" fmla="*/ 350061 h 892258"/>
                <a:gd name="connsiteX189" fmla="*/ 825564 w 1545552"/>
                <a:gd name="connsiteY189" fmla="*/ 353358 h 892258"/>
                <a:gd name="connsiteX190" fmla="*/ 852572 w 1545552"/>
                <a:gd name="connsiteY190" fmla="*/ 328551 h 892258"/>
                <a:gd name="connsiteX191" fmla="*/ 837238 w 1545552"/>
                <a:gd name="connsiteY191" fmla="*/ 299649 h 892258"/>
                <a:gd name="connsiteX192" fmla="*/ 875518 w 1545552"/>
                <a:gd name="connsiteY192" fmla="*/ 310649 h 892258"/>
                <a:gd name="connsiteX193" fmla="*/ 465669 w 1545552"/>
                <a:gd name="connsiteY193" fmla="*/ 262085 h 892258"/>
                <a:gd name="connsiteX194" fmla="*/ 462319 w 1545552"/>
                <a:gd name="connsiteY194" fmla="*/ 293691 h 892258"/>
                <a:gd name="connsiteX195" fmla="*/ 497374 w 1545552"/>
                <a:gd name="connsiteY195" fmla="*/ 309515 h 892258"/>
                <a:gd name="connsiteX196" fmla="*/ 457024 w 1545552"/>
                <a:gd name="connsiteY196" fmla="*/ 318049 h 892258"/>
                <a:gd name="connsiteX197" fmla="*/ 446780 w 1545552"/>
                <a:gd name="connsiteY197" fmla="*/ 348988 h 892258"/>
                <a:gd name="connsiteX198" fmla="*/ 425192 w 1545552"/>
                <a:gd name="connsiteY198" fmla="*/ 322656 h 892258"/>
                <a:gd name="connsiteX199" fmla="*/ 383805 w 1545552"/>
                <a:gd name="connsiteY199" fmla="*/ 325954 h 892258"/>
                <a:gd name="connsiteX200" fmla="*/ 410813 w 1545552"/>
                <a:gd name="connsiteY200" fmla="*/ 301146 h 892258"/>
                <a:gd name="connsiteX201" fmla="*/ 395479 w 1545552"/>
                <a:gd name="connsiteY201" fmla="*/ 272245 h 892258"/>
                <a:gd name="connsiteX202" fmla="*/ 433758 w 1545552"/>
                <a:gd name="connsiteY202" fmla="*/ 283244 h 892258"/>
                <a:gd name="connsiteX203" fmla="*/ 1074417 w 1545552"/>
                <a:gd name="connsiteY203" fmla="*/ 236837 h 892258"/>
                <a:gd name="connsiteX204" fmla="*/ 1087580 w 1545552"/>
                <a:gd name="connsiteY204" fmla="*/ 242092 h 892258"/>
                <a:gd name="connsiteX205" fmla="*/ 1085824 w 1545552"/>
                <a:gd name="connsiteY205" fmla="*/ 258657 h 892258"/>
                <a:gd name="connsiteX206" fmla="*/ 1120879 w 1545552"/>
                <a:gd name="connsiteY206" fmla="*/ 274481 h 892258"/>
                <a:gd name="connsiteX207" fmla="*/ 1080530 w 1545552"/>
                <a:gd name="connsiteY207" fmla="*/ 283015 h 892258"/>
                <a:gd name="connsiteX208" fmla="*/ 1070285 w 1545552"/>
                <a:gd name="connsiteY208" fmla="*/ 313953 h 892258"/>
                <a:gd name="connsiteX209" fmla="*/ 1048698 w 1545552"/>
                <a:gd name="connsiteY209" fmla="*/ 287622 h 892258"/>
                <a:gd name="connsiteX210" fmla="*/ 1007311 w 1545552"/>
                <a:gd name="connsiteY210" fmla="*/ 290919 h 892258"/>
                <a:gd name="connsiteX211" fmla="*/ 1034319 w 1545552"/>
                <a:gd name="connsiteY211" fmla="*/ 266112 h 892258"/>
                <a:gd name="connsiteX212" fmla="*/ 1018985 w 1545552"/>
                <a:gd name="connsiteY212" fmla="*/ 237210 h 892258"/>
                <a:gd name="connsiteX213" fmla="*/ 1057264 w 1545552"/>
                <a:gd name="connsiteY213" fmla="*/ 248210 h 892258"/>
                <a:gd name="connsiteX214" fmla="*/ 666315 w 1545552"/>
                <a:gd name="connsiteY214" fmla="*/ 201297 h 892258"/>
                <a:gd name="connsiteX215" fmla="*/ 662965 w 1545552"/>
                <a:gd name="connsiteY215" fmla="*/ 232903 h 892258"/>
                <a:gd name="connsiteX216" fmla="*/ 698020 w 1545552"/>
                <a:gd name="connsiteY216" fmla="*/ 248727 h 892258"/>
                <a:gd name="connsiteX217" fmla="*/ 657670 w 1545552"/>
                <a:gd name="connsiteY217" fmla="*/ 257261 h 892258"/>
                <a:gd name="connsiteX218" fmla="*/ 647426 w 1545552"/>
                <a:gd name="connsiteY218" fmla="*/ 288200 h 892258"/>
                <a:gd name="connsiteX219" fmla="*/ 625838 w 1545552"/>
                <a:gd name="connsiteY219" fmla="*/ 261868 h 892258"/>
                <a:gd name="connsiteX220" fmla="*/ 584452 w 1545552"/>
                <a:gd name="connsiteY220" fmla="*/ 265166 h 892258"/>
                <a:gd name="connsiteX221" fmla="*/ 611460 w 1545552"/>
                <a:gd name="connsiteY221" fmla="*/ 240359 h 892258"/>
                <a:gd name="connsiteX222" fmla="*/ 596126 w 1545552"/>
                <a:gd name="connsiteY222" fmla="*/ 211457 h 892258"/>
                <a:gd name="connsiteX223" fmla="*/ 634405 w 1545552"/>
                <a:gd name="connsiteY223" fmla="*/ 222457 h 892258"/>
                <a:gd name="connsiteX224" fmla="*/ 224556 w 1545552"/>
                <a:gd name="connsiteY224" fmla="*/ 173893 h 892258"/>
                <a:gd name="connsiteX225" fmla="*/ 221206 w 1545552"/>
                <a:gd name="connsiteY225" fmla="*/ 205498 h 892258"/>
                <a:gd name="connsiteX226" fmla="*/ 256261 w 1545552"/>
                <a:gd name="connsiteY226" fmla="*/ 221322 h 892258"/>
                <a:gd name="connsiteX227" fmla="*/ 215911 w 1545552"/>
                <a:gd name="connsiteY227" fmla="*/ 229857 h 892258"/>
                <a:gd name="connsiteX228" fmla="*/ 205667 w 1545552"/>
                <a:gd name="connsiteY228" fmla="*/ 260795 h 892258"/>
                <a:gd name="connsiteX229" fmla="*/ 184079 w 1545552"/>
                <a:gd name="connsiteY229" fmla="*/ 234464 h 892258"/>
                <a:gd name="connsiteX230" fmla="*/ 159338 w 1545552"/>
                <a:gd name="connsiteY230" fmla="*/ 236435 h 892258"/>
                <a:gd name="connsiteX231" fmla="*/ 195430 w 1545552"/>
                <a:gd name="connsiteY231" fmla="*/ 193206 h 892258"/>
                <a:gd name="connsiteX232" fmla="*/ 840901 w 1545552"/>
                <a:gd name="connsiteY232" fmla="*/ 143606 h 892258"/>
                <a:gd name="connsiteX233" fmla="*/ 847288 w 1545552"/>
                <a:gd name="connsiteY233" fmla="*/ 146156 h 892258"/>
                <a:gd name="connsiteX234" fmla="*/ 844711 w 1545552"/>
                <a:gd name="connsiteY234" fmla="*/ 170464 h 892258"/>
                <a:gd name="connsiteX235" fmla="*/ 879767 w 1545552"/>
                <a:gd name="connsiteY235" fmla="*/ 186288 h 892258"/>
                <a:gd name="connsiteX236" fmla="*/ 839417 w 1545552"/>
                <a:gd name="connsiteY236" fmla="*/ 194822 h 892258"/>
                <a:gd name="connsiteX237" fmla="*/ 829172 w 1545552"/>
                <a:gd name="connsiteY237" fmla="*/ 225761 h 892258"/>
                <a:gd name="connsiteX238" fmla="*/ 807585 w 1545552"/>
                <a:gd name="connsiteY238" fmla="*/ 199429 h 892258"/>
                <a:gd name="connsiteX239" fmla="*/ 766198 w 1545552"/>
                <a:gd name="connsiteY239" fmla="*/ 202727 h 892258"/>
                <a:gd name="connsiteX240" fmla="*/ 793206 w 1545552"/>
                <a:gd name="connsiteY240" fmla="*/ 177919 h 892258"/>
                <a:gd name="connsiteX241" fmla="*/ 777872 w 1545552"/>
                <a:gd name="connsiteY241" fmla="*/ 149018 h 892258"/>
                <a:gd name="connsiteX242" fmla="*/ 816151 w 1545552"/>
                <a:gd name="connsiteY242" fmla="*/ 160017 h 892258"/>
                <a:gd name="connsiteX243" fmla="*/ 425202 w 1545552"/>
                <a:gd name="connsiteY243" fmla="*/ 113105 h 892258"/>
                <a:gd name="connsiteX244" fmla="*/ 421852 w 1545552"/>
                <a:gd name="connsiteY244" fmla="*/ 144710 h 892258"/>
                <a:gd name="connsiteX245" fmla="*/ 456907 w 1545552"/>
                <a:gd name="connsiteY245" fmla="*/ 160534 h 892258"/>
                <a:gd name="connsiteX246" fmla="*/ 416557 w 1545552"/>
                <a:gd name="connsiteY246" fmla="*/ 169069 h 892258"/>
                <a:gd name="connsiteX247" fmla="*/ 406313 w 1545552"/>
                <a:gd name="connsiteY247" fmla="*/ 200007 h 892258"/>
                <a:gd name="connsiteX248" fmla="*/ 384726 w 1545552"/>
                <a:gd name="connsiteY248" fmla="*/ 173676 h 892258"/>
                <a:gd name="connsiteX249" fmla="*/ 343339 w 1545552"/>
                <a:gd name="connsiteY249" fmla="*/ 176973 h 892258"/>
                <a:gd name="connsiteX250" fmla="*/ 370347 w 1545552"/>
                <a:gd name="connsiteY250" fmla="*/ 152166 h 892258"/>
                <a:gd name="connsiteX251" fmla="*/ 355013 w 1545552"/>
                <a:gd name="connsiteY251" fmla="*/ 123264 h 892258"/>
                <a:gd name="connsiteX252" fmla="*/ 393292 w 1545552"/>
                <a:gd name="connsiteY252" fmla="*/ 134264 h 892258"/>
                <a:gd name="connsiteX253" fmla="*/ 606948 w 1545552"/>
                <a:gd name="connsiteY253" fmla="*/ 50666 h 892258"/>
                <a:gd name="connsiteX254" fmla="*/ 603599 w 1545552"/>
                <a:gd name="connsiteY254" fmla="*/ 82272 h 892258"/>
                <a:gd name="connsiteX255" fmla="*/ 638654 w 1545552"/>
                <a:gd name="connsiteY255" fmla="*/ 98096 h 892258"/>
                <a:gd name="connsiteX256" fmla="*/ 598304 w 1545552"/>
                <a:gd name="connsiteY256" fmla="*/ 106630 h 892258"/>
                <a:gd name="connsiteX257" fmla="*/ 588060 w 1545552"/>
                <a:gd name="connsiteY257" fmla="*/ 137568 h 892258"/>
                <a:gd name="connsiteX258" fmla="*/ 566472 w 1545552"/>
                <a:gd name="connsiteY258" fmla="*/ 111237 h 892258"/>
                <a:gd name="connsiteX259" fmla="*/ 525085 w 1545552"/>
                <a:gd name="connsiteY259" fmla="*/ 114534 h 892258"/>
                <a:gd name="connsiteX260" fmla="*/ 552093 w 1545552"/>
                <a:gd name="connsiteY260" fmla="*/ 89727 h 892258"/>
                <a:gd name="connsiteX261" fmla="*/ 536759 w 1545552"/>
                <a:gd name="connsiteY261" fmla="*/ 60825 h 892258"/>
                <a:gd name="connsiteX262" fmla="*/ 575038 w 1545552"/>
                <a:gd name="connsiteY262" fmla="*/ 71825 h 892258"/>
                <a:gd name="connsiteX263" fmla="*/ 375603 w 1545552"/>
                <a:gd name="connsiteY263" fmla="*/ 0 h 892258"/>
                <a:gd name="connsiteX264" fmla="*/ 397541 w 1545552"/>
                <a:gd name="connsiteY264" fmla="*/ 9903 h 892258"/>
                <a:gd name="connsiteX265" fmla="*/ 357191 w 1545552"/>
                <a:gd name="connsiteY265" fmla="*/ 18437 h 892258"/>
                <a:gd name="connsiteX266" fmla="*/ 346947 w 1545552"/>
                <a:gd name="connsiteY266" fmla="*/ 49376 h 892258"/>
                <a:gd name="connsiteX267" fmla="*/ 331374 w 1545552"/>
                <a:gd name="connsiteY267" fmla="*/ 30380 h 892258"/>
                <a:gd name="connsiteX268" fmla="*/ 334712 w 1545552"/>
                <a:gd name="connsiteY268" fmla="*/ 26382 h 892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</a:cxnLst>
              <a:rect l="l" t="t" r="r" b="b"/>
              <a:pathLst>
                <a:path w="1545552" h="892258">
                  <a:moveTo>
                    <a:pt x="1212712" y="885692"/>
                  </a:moveTo>
                  <a:lnTo>
                    <a:pt x="1207350" y="892116"/>
                  </a:lnTo>
                  <a:lnTo>
                    <a:pt x="1205565" y="892258"/>
                  </a:lnTo>
                  <a:close/>
                  <a:moveTo>
                    <a:pt x="1217238" y="838548"/>
                  </a:moveTo>
                  <a:lnTo>
                    <a:pt x="1245333" y="846622"/>
                  </a:lnTo>
                  <a:lnTo>
                    <a:pt x="1230773" y="864060"/>
                  </a:lnTo>
                  <a:close/>
                  <a:moveTo>
                    <a:pt x="1046314" y="740196"/>
                  </a:moveTo>
                  <a:lnTo>
                    <a:pt x="1042965" y="771802"/>
                  </a:lnTo>
                  <a:lnTo>
                    <a:pt x="1078020" y="787626"/>
                  </a:lnTo>
                  <a:lnTo>
                    <a:pt x="1037670" y="796160"/>
                  </a:lnTo>
                  <a:lnTo>
                    <a:pt x="1027426" y="827099"/>
                  </a:lnTo>
                  <a:lnTo>
                    <a:pt x="1005838" y="800768"/>
                  </a:lnTo>
                  <a:lnTo>
                    <a:pt x="964451" y="804065"/>
                  </a:lnTo>
                  <a:lnTo>
                    <a:pt x="991459" y="779258"/>
                  </a:lnTo>
                  <a:lnTo>
                    <a:pt x="976125" y="750356"/>
                  </a:lnTo>
                  <a:lnTo>
                    <a:pt x="1014404" y="761356"/>
                  </a:lnTo>
                  <a:close/>
                  <a:moveTo>
                    <a:pt x="1248373" y="677294"/>
                  </a:moveTo>
                  <a:lnTo>
                    <a:pt x="1245024" y="708900"/>
                  </a:lnTo>
                  <a:lnTo>
                    <a:pt x="1280079" y="724724"/>
                  </a:lnTo>
                  <a:lnTo>
                    <a:pt x="1239729" y="733258"/>
                  </a:lnTo>
                  <a:lnTo>
                    <a:pt x="1229485" y="764197"/>
                  </a:lnTo>
                  <a:lnTo>
                    <a:pt x="1207897" y="737866"/>
                  </a:lnTo>
                  <a:lnTo>
                    <a:pt x="1166511" y="741163"/>
                  </a:lnTo>
                  <a:lnTo>
                    <a:pt x="1193518" y="716355"/>
                  </a:lnTo>
                  <a:lnTo>
                    <a:pt x="1178185" y="687454"/>
                  </a:lnTo>
                  <a:lnTo>
                    <a:pt x="1216464" y="698454"/>
                  </a:lnTo>
                  <a:close/>
                  <a:moveTo>
                    <a:pt x="805202" y="652004"/>
                  </a:moveTo>
                  <a:lnTo>
                    <a:pt x="801852" y="683610"/>
                  </a:lnTo>
                  <a:lnTo>
                    <a:pt x="836907" y="699434"/>
                  </a:lnTo>
                  <a:lnTo>
                    <a:pt x="796557" y="707968"/>
                  </a:lnTo>
                  <a:lnTo>
                    <a:pt x="786313" y="738906"/>
                  </a:lnTo>
                  <a:lnTo>
                    <a:pt x="764725" y="712575"/>
                  </a:lnTo>
                  <a:lnTo>
                    <a:pt x="723338" y="715872"/>
                  </a:lnTo>
                  <a:lnTo>
                    <a:pt x="750346" y="691065"/>
                  </a:lnTo>
                  <a:lnTo>
                    <a:pt x="735012" y="662163"/>
                  </a:lnTo>
                  <a:lnTo>
                    <a:pt x="773292" y="673163"/>
                  </a:lnTo>
                  <a:close/>
                  <a:moveTo>
                    <a:pt x="1430120" y="614856"/>
                  </a:moveTo>
                  <a:lnTo>
                    <a:pt x="1428853" y="626812"/>
                  </a:lnTo>
                  <a:lnTo>
                    <a:pt x="1388166" y="675544"/>
                  </a:lnTo>
                  <a:lnTo>
                    <a:pt x="1348257" y="678724"/>
                  </a:lnTo>
                  <a:lnTo>
                    <a:pt x="1375265" y="653917"/>
                  </a:lnTo>
                  <a:lnTo>
                    <a:pt x="1359931" y="625015"/>
                  </a:lnTo>
                  <a:lnTo>
                    <a:pt x="1398210" y="636015"/>
                  </a:lnTo>
                  <a:close/>
                  <a:moveTo>
                    <a:pt x="1007261" y="589102"/>
                  </a:moveTo>
                  <a:lnTo>
                    <a:pt x="1003911" y="620708"/>
                  </a:lnTo>
                  <a:lnTo>
                    <a:pt x="1038966" y="636532"/>
                  </a:lnTo>
                  <a:lnTo>
                    <a:pt x="998616" y="645066"/>
                  </a:lnTo>
                  <a:lnTo>
                    <a:pt x="988372" y="676004"/>
                  </a:lnTo>
                  <a:lnTo>
                    <a:pt x="966785" y="649673"/>
                  </a:lnTo>
                  <a:lnTo>
                    <a:pt x="925398" y="652970"/>
                  </a:lnTo>
                  <a:lnTo>
                    <a:pt x="952405" y="628163"/>
                  </a:lnTo>
                  <a:lnTo>
                    <a:pt x="937071" y="599262"/>
                  </a:lnTo>
                  <a:lnTo>
                    <a:pt x="975350" y="610261"/>
                  </a:lnTo>
                  <a:close/>
                  <a:moveTo>
                    <a:pt x="564089" y="563811"/>
                  </a:moveTo>
                  <a:lnTo>
                    <a:pt x="560739" y="595417"/>
                  </a:lnTo>
                  <a:lnTo>
                    <a:pt x="595794" y="611241"/>
                  </a:lnTo>
                  <a:lnTo>
                    <a:pt x="555444" y="619775"/>
                  </a:lnTo>
                  <a:lnTo>
                    <a:pt x="545200" y="650714"/>
                  </a:lnTo>
                  <a:lnTo>
                    <a:pt x="523612" y="624382"/>
                  </a:lnTo>
                  <a:lnTo>
                    <a:pt x="482226" y="627680"/>
                  </a:lnTo>
                  <a:lnTo>
                    <a:pt x="509233" y="602872"/>
                  </a:lnTo>
                  <a:lnTo>
                    <a:pt x="493899" y="573971"/>
                  </a:lnTo>
                  <a:lnTo>
                    <a:pt x="532179" y="584971"/>
                  </a:lnTo>
                  <a:close/>
                  <a:moveTo>
                    <a:pt x="1189007" y="526663"/>
                  </a:moveTo>
                  <a:lnTo>
                    <a:pt x="1185657" y="558268"/>
                  </a:lnTo>
                  <a:lnTo>
                    <a:pt x="1220713" y="574093"/>
                  </a:lnTo>
                  <a:lnTo>
                    <a:pt x="1180363" y="582627"/>
                  </a:lnTo>
                  <a:lnTo>
                    <a:pt x="1170118" y="613565"/>
                  </a:lnTo>
                  <a:lnTo>
                    <a:pt x="1148531" y="587234"/>
                  </a:lnTo>
                  <a:lnTo>
                    <a:pt x="1107144" y="590531"/>
                  </a:lnTo>
                  <a:lnTo>
                    <a:pt x="1134152" y="565724"/>
                  </a:lnTo>
                  <a:lnTo>
                    <a:pt x="1118818" y="536822"/>
                  </a:lnTo>
                  <a:lnTo>
                    <a:pt x="1157097" y="547822"/>
                  </a:lnTo>
                  <a:close/>
                  <a:moveTo>
                    <a:pt x="766148" y="500909"/>
                  </a:moveTo>
                  <a:lnTo>
                    <a:pt x="762798" y="532515"/>
                  </a:lnTo>
                  <a:lnTo>
                    <a:pt x="797853" y="548339"/>
                  </a:lnTo>
                  <a:lnTo>
                    <a:pt x="757503" y="556873"/>
                  </a:lnTo>
                  <a:lnTo>
                    <a:pt x="747259" y="587812"/>
                  </a:lnTo>
                  <a:lnTo>
                    <a:pt x="725671" y="561480"/>
                  </a:lnTo>
                  <a:lnTo>
                    <a:pt x="684285" y="564778"/>
                  </a:lnTo>
                  <a:lnTo>
                    <a:pt x="711293" y="539970"/>
                  </a:lnTo>
                  <a:lnTo>
                    <a:pt x="695958" y="511069"/>
                  </a:lnTo>
                  <a:lnTo>
                    <a:pt x="734238" y="522068"/>
                  </a:lnTo>
                  <a:close/>
                  <a:moveTo>
                    <a:pt x="322976" y="475619"/>
                  </a:moveTo>
                  <a:lnTo>
                    <a:pt x="319626" y="507225"/>
                  </a:lnTo>
                  <a:lnTo>
                    <a:pt x="354681" y="523049"/>
                  </a:lnTo>
                  <a:lnTo>
                    <a:pt x="314331" y="531582"/>
                  </a:lnTo>
                  <a:lnTo>
                    <a:pt x="304087" y="562521"/>
                  </a:lnTo>
                  <a:lnTo>
                    <a:pt x="282499" y="536190"/>
                  </a:lnTo>
                  <a:lnTo>
                    <a:pt x="241113" y="539487"/>
                  </a:lnTo>
                  <a:lnTo>
                    <a:pt x="268120" y="514680"/>
                  </a:lnTo>
                  <a:lnTo>
                    <a:pt x="252787" y="485778"/>
                  </a:lnTo>
                  <a:lnTo>
                    <a:pt x="291066" y="496778"/>
                  </a:lnTo>
                  <a:close/>
                  <a:moveTo>
                    <a:pt x="1389653" y="465875"/>
                  </a:moveTo>
                  <a:lnTo>
                    <a:pt x="1386304" y="497481"/>
                  </a:lnTo>
                  <a:lnTo>
                    <a:pt x="1421359" y="513305"/>
                  </a:lnTo>
                  <a:lnTo>
                    <a:pt x="1381009" y="521839"/>
                  </a:lnTo>
                  <a:lnTo>
                    <a:pt x="1370765" y="552777"/>
                  </a:lnTo>
                  <a:lnTo>
                    <a:pt x="1349177" y="526446"/>
                  </a:lnTo>
                  <a:lnTo>
                    <a:pt x="1307791" y="529743"/>
                  </a:lnTo>
                  <a:lnTo>
                    <a:pt x="1334798" y="504936"/>
                  </a:lnTo>
                  <a:lnTo>
                    <a:pt x="1319465" y="476035"/>
                  </a:lnTo>
                  <a:lnTo>
                    <a:pt x="1357744" y="487034"/>
                  </a:lnTo>
                  <a:close/>
                  <a:moveTo>
                    <a:pt x="947894" y="438470"/>
                  </a:moveTo>
                  <a:lnTo>
                    <a:pt x="944544" y="470076"/>
                  </a:lnTo>
                  <a:lnTo>
                    <a:pt x="979600" y="485900"/>
                  </a:lnTo>
                  <a:lnTo>
                    <a:pt x="939250" y="494434"/>
                  </a:lnTo>
                  <a:lnTo>
                    <a:pt x="929005" y="525373"/>
                  </a:lnTo>
                  <a:lnTo>
                    <a:pt x="907418" y="499042"/>
                  </a:lnTo>
                  <a:lnTo>
                    <a:pt x="866031" y="502339"/>
                  </a:lnTo>
                  <a:lnTo>
                    <a:pt x="893039" y="477531"/>
                  </a:lnTo>
                  <a:lnTo>
                    <a:pt x="877705" y="448630"/>
                  </a:lnTo>
                  <a:lnTo>
                    <a:pt x="915984" y="459630"/>
                  </a:lnTo>
                  <a:close/>
                  <a:moveTo>
                    <a:pt x="1501211" y="413595"/>
                  </a:moveTo>
                  <a:lnTo>
                    <a:pt x="1515171" y="417607"/>
                  </a:lnTo>
                  <a:lnTo>
                    <a:pt x="1524043" y="423018"/>
                  </a:lnTo>
                  <a:cubicBezTo>
                    <a:pt x="1540689" y="438253"/>
                    <a:pt x="1548147" y="457500"/>
                    <a:pt x="1544747" y="476450"/>
                  </a:cubicBezTo>
                  <a:lnTo>
                    <a:pt x="1543398" y="479223"/>
                  </a:lnTo>
                  <a:lnTo>
                    <a:pt x="1530924" y="464007"/>
                  </a:lnTo>
                  <a:lnTo>
                    <a:pt x="1489537" y="467304"/>
                  </a:lnTo>
                  <a:lnTo>
                    <a:pt x="1516545" y="442497"/>
                  </a:lnTo>
                  <a:close/>
                  <a:moveTo>
                    <a:pt x="525035" y="412717"/>
                  </a:moveTo>
                  <a:lnTo>
                    <a:pt x="521685" y="444323"/>
                  </a:lnTo>
                  <a:lnTo>
                    <a:pt x="556740" y="460147"/>
                  </a:lnTo>
                  <a:lnTo>
                    <a:pt x="516390" y="468681"/>
                  </a:lnTo>
                  <a:lnTo>
                    <a:pt x="506146" y="499620"/>
                  </a:lnTo>
                  <a:lnTo>
                    <a:pt x="484558" y="473288"/>
                  </a:lnTo>
                  <a:lnTo>
                    <a:pt x="443172" y="476585"/>
                  </a:lnTo>
                  <a:lnTo>
                    <a:pt x="470180" y="451778"/>
                  </a:lnTo>
                  <a:lnTo>
                    <a:pt x="454846" y="422876"/>
                  </a:lnTo>
                  <a:lnTo>
                    <a:pt x="493125" y="433876"/>
                  </a:lnTo>
                  <a:close/>
                  <a:moveTo>
                    <a:pt x="81863" y="387426"/>
                  </a:moveTo>
                  <a:lnTo>
                    <a:pt x="78513" y="419032"/>
                  </a:lnTo>
                  <a:lnTo>
                    <a:pt x="113569" y="434856"/>
                  </a:lnTo>
                  <a:lnTo>
                    <a:pt x="73218" y="443390"/>
                  </a:lnTo>
                  <a:lnTo>
                    <a:pt x="62974" y="474329"/>
                  </a:lnTo>
                  <a:lnTo>
                    <a:pt x="41387" y="447997"/>
                  </a:lnTo>
                  <a:lnTo>
                    <a:pt x="0" y="451294"/>
                  </a:lnTo>
                  <a:lnTo>
                    <a:pt x="27007" y="426487"/>
                  </a:lnTo>
                  <a:lnTo>
                    <a:pt x="16771" y="407193"/>
                  </a:lnTo>
                  <a:lnTo>
                    <a:pt x="22254" y="400626"/>
                  </a:lnTo>
                  <a:lnTo>
                    <a:pt x="49953" y="408585"/>
                  </a:lnTo>
                  <a:close/>
                  <a:moveTo>
                    <a:pt x="1148541" y="377682"/>
                  </a:moveTo>
                  <a:lnTo>
                    <a:pt x="1145191" y="409288"/>
                  </a:lnTo>
                  <a:lnTo>
                    <a:pt x="1180246" y="425112"/>
                  </a:lnTo>
                  <a:lnTo>
                    <a:pt x="1139896" y="433646"/>
                  </a:lnTo>
                  <a:lnTo>
                    <a:pt x="1129652" y="464585"/>
                  </a:lnTo>
                  <a:lnTo>
                    <a:pt x="1108064" y="438254"/>
                  </a:lnTo>
                  <a:lnTo>
                    <a:pt x="1066678" y="441551"/>
                  </a:lnTo>
                  <a:lnTo>
                    <a:pt x="1093685" y="416743"/>
                  </a:lnTo>
                  <a:lnTo>
                    <a:pt x="1078351" y="387842"/>
                  </a:lnTo>
                  <a:lnTo>
                    <a:pt x="1116630" y="398842"/>
                  </a:lnTo>
                  <a:close/>
                  <a:moveTo>
                    <a:pt x="706781" y="350278"/>
                  </a:moveTo>
                  <a:lnTo>
                    <a:pt x="703431" y="381884"/>
                  </a:lnTo>
                  <a:lnTo>
                    <a:pt x="738487" y="397708"/>
                  </a:lnTo>
                  <a:lnTo>
                    <a:pt x="698137" y="406241"/>
                  </a:lnTo>
                  <a:lnTo>
                    <a:pt x="687893" y="437180"/>
                  </a:lnTo>
                  <a:lnTo>
                    <a:pt x="666305" y="410849"/>
                  </a:lnTo>
                  <a:lnTo>
                    <a:pt x="624918" y="414146"/>
                  </a:lnTo>
                  <a:lnTo>
                    <a:pt x="651926" y="389339"/>
                  </a:lnTo>
                  <a:lnTo>
                    <a:pt x="636592" y="360437"/>
                  </a:lnTo>
                  <a:lnTo>
                    <a:pt x="674871" y="371437"/>
                  </a:lnTo>
                  <a:close/>
                  <a:moveTo>
                    <a:pt x="1260098" y="325403"/>
                  </a:moveTo>
                  <a:lnTo>
                    <a:pt x="1298377" y="336403"/>
                  </a:lnTo>
                  <a:lnTo>
                    <a:pt x="1307932" y="330067"/>
                  </a:lnTo>
                  <a:lnTo>
                    <a:pt x="1327872" y="338028"/>
                  </a:lnTo>
                  <a:lnTo>
                    <a:pt x="1326937" y="346849"/>
                  </a:lnTo>
                  <a:lnTo>
                    <a:pt x="1361993" y="362673"/>
                  </a:lnTo>
                  <a:lnTo>
                    <a:pt x="1321643" y="371207"/>
                  </a:lnTo>
                  <a:lnTo>
                    <a:pt x="1311398" y="402146"/>
                  </a:lnTo>
                  <a:lnTo>
                    <a:pt x="1289811" y="375815"/>
                  </a:lnTo>
                  <a:lnTo>
                    <a:pt x="1248424" y="379112"/>
                  </a:lnTo>
                  <a:lnTo>
                    <a:pt x="1275432" y="354305"/>
                  </a:lnTo>
                  <a:close/>
                  <a:moveTo>
                    <a:pt x="283922" y="324524"/>
                  </a:moveTo>
                  <a:lnTo>
                    <a:pt x="280572" y="356130"/>
                  </a:lnTo>
                  <a:lnTo>
                    <a:pt x="315627" y="371954"/>
                  </a:lnTo>
                  <a:lnTo>
                    <a:pt x="275277" y="380488"/>
                  </a:lnTo>
                  <a:lnTo>
                    <a:pt x="265033" y="411427"/>
                  </a:lnTo>
                  <a:lnTo>
                    <a:pt x="243446" y="385095"/>
                  </a:lnTo>
                  <a:lnTo>
                    <a:pt x="202059" y="388393"/>
                  </a:lnTo>
                  <a:lnTo>
                    <a:pt x="229066" y="363585"/>
                  </a:lnTo>
                  <a:lnTo>
                    <a:pt x="213733" y="334684"/>
                  </a:lnTo>
                  <a:lnTo>
                    <a:pt x="252012" y="345684"/>
                  </a:lnTo>
                  <a:close/>
                  <a:moveTo>
                    <a:pt x="907428" y="289490"/>
                  </a:moveTo>
                  <a:lnTo>
                    <a:pt x="904078" y="321096"/>
                  </a:lnTo>
                  <a:lnTo>
                    <a:pt x="939133" y="336920"/>
                  </a:lnTo>
                  <a:lnTo>
                    <a:pt x="898783" y="345454"/>
                  </a:lnTo>
                  <a:lnTo>
                    <a:pt x="888539" y="376393"/>
                  </a:lnTo>
                  <a:lnTo>
                    <a:pt x="866951" y="350061"/>
                  </a:lnTo>
                  <a:lnTo>
                    <a:pt x="825564" y="353358"/>
                  </a:lnTo>
                  <a:lnTo>
                    <a:pt x="852572" y="328551"/>
                  </a:lnTo>
                  <a:lnTo>
                    <a:pt x="837238" y="299649"/>
                  </a:lnTo>
                  <a:lnTo>
                    <a:pt x="875518" y="310649"/>
                  </a:lnTo>
                  <a:close/>
                  <a:moveTo>
                    <a:pt x="465669" y="262085"/>
                  </a:moveTo>
                  <a:lnTo>
                    <a:pt x="462319" y="293691"/>
                  </a:lnTo>
                  <a:lnTo>
                    <a:pt x="497374" y="309515"/>
                  </a:lnTo>
                  <a:lnTo>
                    <a:pt x="457024" y="318049"/>
                  </a:lnTo>
                  <a:lnTo>
                    <a:pt x="446780" y="348988"/>
                  </a:lnTo>
                  <a:lnTo>
                    <a:pt x="425192" y="322656"/>
                  </a:lnTo>
                  <a:lnTo>
                    <a:pt x="383805" y="325954"/>
                  </a:lnTo>
                  <a:lnTo>
                    <a:pt x="410813" y="301146"/>
                  </a:lnTo>
                  <a:lnTo>
                    <a:pt x="395479" y="272245"/>
                  </a:lnTo>
                  <a:lnTo>
                    <a:pt x="433758" y="283244"/>
                  </a:lnTo>
                  <a:close/>
                  <a:moveTo>
                    <a:pt x="1074417" y="236837"/>
                  </a:moveTo>
                  <a:lnTo>
                    <a:pt x="1087580" y="242092"/>
                  </a:lnTo>
                  <a:lnTo>
                    <a:pt x="1085824" y="258657"/>
                  </a:lnTo>
                  <a:lnTo>
                    <a:pt x="1120879" y="274481"/>
                  </a:lnTo>
                  <a:lnTo>
                    <a:pt x="1080530" y="283015"/>
                  </a:lnTo>
                  <a:lnTo>
                    <a:pt x="1070285" y="313953"/>
                  </a:lnTo>
                  <a:lnTo>
                    <a:pt x="1048698" y="287622"/>
                  </a:lnTo>
                  <a:lnTo>
                    <a:pt x="1007311" y="290919"/>
                  </a:lnTo>
                  <a:lnTo>
                    <a:pt x="1034319" y="266112"/>
                  </a:lnTo>
                  <a:lnTo>
                    <a:pt x="1018985" y="237210"/>
                  </a:lnTo>
                  <a:lnTo>
                    <a:pt x="1057264" y="248210"/>
                  </a:lnTo>
                  <a:close/>
                  <a:moveTo>
                    <a:pt x="666315" y="201297"/>
                  </a:moveTo>
                  <a:lnTo>
                    <a:pt x="662965" y="232903"/>
                  </a:lnTo>
                  <a:lnTo>
                    <a:pt x="698020" y="248727"/>
                  </a:lnTo>
                  <a:lnTo>
                    <a:pt x="657670" y="257261"/>
                  </a:lnTo>
                  <a:lnTo>
                    <a:pt x="647426" y="288200"/>
                  </a:lnTo>
                  <a:lnTo>
                    <a:pt x="625838" y="261868"/>
                  </a:lnTo>
                  <a:lnTo>
                    <a:pt x="584452" y="265166"/>
                  </a:lnTo>
                  <a:lnTo>
                    <a:pt x="611460" y="240359"/>
                  </a:lnTo>
                  <a:lnTo>
                    <a:pt x="596126" y="211457"/>
                  </a:lnTo>
                  <a:lnTo>
                    <a:pt x="634405" y="222457"/>
                  </a:lnTo>
                  <a:close/>
                  <a:moveTo>
                    <a:pt x="224556" y="173893"/>
                  </a:moveTo>
                  <a:lnTo>
                    <a:pt x="221206" y="205498"/>
                  </a:lnTo>
                  <a:lnTo>
                    <a:pt x="256261" y="221322"/>
                  </a:lnTo>
                  <a:lnTo>
                    <a:pt x="215911" y="229857"/>
                  </a:lnTo>
                  <a:lnTo>
                    <a:pt x="205667" y="260795"/>
                  </a:lnTo>
                  <a:lnTo>
                    <a:pt x="184079" y="234464"/>
                  </a:lnTo>
                  <a:lnTo>
                    <a:pt x="159338" y="236435"/>
                  </a:lnTo>
                  <a:lnTo>
                    <a:pt x="195430" y="193206"/>
                  </a:lnTo>
                  <a:close/>
                  <a:moveTo>
                    <a:pt x="840901" y="143606"/>
                  </a:moveTo>
                  <a:lnTo>
                    <a:pt x="847288" y="146156"/>
                  </a:lnTo>
                  <a:lnTo>
                    <a:pt x="844711" y="170464"/>
                  </a:lnTo>
                  <a:lnTo>
                    <a:pt x="879767" y="186288"/>
                  </a:lnTo>
                  <a:lnTo>
                    <a:pt x="839417" y="194822"/>
                  </a:lnTo>
                  <a:lnTo>
                    <a:pt x="829172" y="225761"/>
                  </a:lnTo>
                  <a:lnTo>
                    <a:pt x="807585" y="199429"/>
                  </a:lnTo>
                  <a:lnTo>
                    <a:pt x="766198" y="202727"/>
                  </a:lnTo>
                  <a:lnTo>
                    <a:pt x="793206" y="177919"/>
                  </a:lnTo>
                  <a:lnTo>
                    <a:pt x="777872" y="149018"/>
                  </a:lnTo>
                  <a:lnTo>
                    <a:pt x="816151" y="160017"/>
                  </a:lnTo>
                  <a:close/>
                  <a:moveTo>
                    <a:pt x="425202" y="113105"/>
                  </a:moveTo>
                  <a:lnTo>
                    <a:pt x="421852" y="144710"/>
                  </a:lnTo>
                  <a:lnTo>
                    <a:pt x="456907" y="160534"/>
                  </a:lnTo>
                  <a:lnTo>
                    <a:pt x="416557" y="169069"/>
                  </a:lnTo>
                  <a:lnTo>
                    <a:pt x="406313" y="200007"/>
                  </a:lnTo>
                  <a:lnTo>
                    <a:pt x="384726" y="173676"/>
                  </a:lnTo>
                  <a:lnTo>
                    <a:pt x="343339" y="176973"/>
                  </a:lnTo>
                  <a:lnTo>
                    <a:pt x="370347" y="152166"/>
                  </a:lnTo>
                  <a:lnTo>
                    <a:pt x="355013" y="123264"/>
                  </a:lnTo>
                  <a:lnTo>
                    <a:pt x="393292" y="134264"/>
                  </a:lnTo>
                  <a:close/>
                  <a:moveTo>
                    <a:pt x="606948" y="50666"/>
                  </a:moveTo>
                  <a:lnTo>
                    <a:pt x="603599" y="82272"/>
                  </a:lnTo>
                  <a:lnTo>
                    <a:pt x="638654" y="98096"/>
                  </a:lnTo>
                  <a:lnTo>
                    <a:pt x="598304" y="106630"/>
                  </a:lnTo>
                  <a:lnTo>
                    <a:pt x="588060" y="137568"/>
                  </a:lnTo>
                  <a:lnTo>
                    <a:pt x="566472" y="111237"/>
                  </a:lnTo>
                  <a:lnTo>
                    <a:pt x="525085" y="114534"/>
                  </a:lnTo>
                  <a:lnTo>
                    <a:pt x="552093" y="89727"/>
                  </a:lnTo>
                  <a:lnTo>
                    <a:pt x="536759" y="60825"/>
                  </a:lnTo>
                  <a:lnTo>
                    <a:pt x="575038" y="71825"/>
                  </a:lnTo>
                  <a:close/>
                  <a:moveTo>
                    <a:pt x="375603" y="0"/>
                  </a:moveTo>
                  <a:lnTo>
                    <a:pt x="397541" y="9903"/>
                  </a:lnTo>
                  <a:lnTo>
                    <a:pt x="357191" y="18437"/>
                  </a:lnTo>
                  <a:lnTo>
                    <a:pt x="346947" y="49376"/>
                  </a:lnTo>
                  <a:lnTo>
                    <a:pt x="331374" y="30380"/>
                  </a:lnTo>
                  <a:lnTo>
                    <a:pt x="334712" y="26382"/>
                  </a:lnTo>
                  <a:close/>
                </a:path>
              </a:pathLst>
            </a:custGeom>
            <a:solidFill>
              <a:srgbClr val="FFFF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月 32">
              <a:extLst>
                <a:ext uri="{FF2B5EF4-FFF2-40B4-BE49-F238E27FC236}">
                  <a16:creationId xmlns:a16="http://schemas.microsoft.com/office/drawing/2014/main" id="{453BA65A-F228-47FD-9258-6CD68F4547AE}"/>
                </a:ext>
              </a:extLst>
            </p:cNvPr>
            <p:cNvSpPr/>
            <p:nvPr/>
          </p:nvSpPr>
          <p:spPr bwMode="auto">
            <a:xfrm rot="6661181">
              <a:off x="3381277" y="4549449"/>
              <a:ext cx="107415" cy="1134889"/>
            </a:xfrm>
            <a:prstGeom prst="moon">
              <a:avLst>
                <a:gd name="adj" fmla="val 61195"/>
              </a:avLst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94F49B2A-D9C3-4557-A00D-F2674291FBD2}"/>
                </a:ext>
              </a:extLst>
            </p:cNvPr>
            <p:cNvSpPr/>
            <p:nvPr/>
          </p:nvSpPr>
          <p:spPr bwMode="auto">
            <a:xfrm rot="12252838">
              <a:off x="2925582" y="4494720"/>
              <a:ext cx="1203518" cy="660604"/>
            </a:xfrm>
            <a:custGeom>
              <a:avLst/>
              <a:gdLst>
                <a:gd name="connsiteX0" fmla="*/ 901190 w 901190"/>
                <a:gd name="connsiteY0" fmla="*/ 461980 h 494658"/>
                <a:gd name="connsiteX1" fmla="*/ 849166 w 901190"/>
                <a:gd name="connsiteY1" fmla="*/ 480511 h 494658"/>
                <a:gd name="connsiteX2" fmla="*/ 716530 w 901190"/>
                <a:gd name="connsiteY2" fmla="*/ 494658 h 494658"/>
                <a:gd name="connsiteX3" fmla="*/ 583893 w 901190"/>
                <a:gd name="connsiteY3" fmla="*/ 480511 h 494658"/>
                <a:gd name="connsiteX4" fmla="*/ 583562 w 901190"/>
                <a:gd name="connsiteY4" fmla="*/ 480393 h 494658"/>
                <a:gd name="connsiteX5" fmla="*/ 583231 w 901190"/>
                <a:gd name="connsiteY5" fmla="*/ 480511 h 494658"/>
                <a:gd name="connsiteX6" fmla="*/ 450594 w 901190"/>
                <a:gd name="connsiteY6" fmla="*/ 494658 h 494658"/>
                <a:gd name="connsiteX7" fmla="*/ 317960 w 901190"/>
                <a:gd name="connsiteY7" fmla="*/ 480511 h 494658"/>
                <a:gd name="connsiteX8" fmla="*/ 317628 w 901190"/>
                <a:gd name="connsiteY8" fmla="*/ 480393 h 494658"/>
                <a:gd name="connsiteX9" fmla="*/ 317297 w 901190"/>
                <a:gd name="connsiteY9" fmla="*/ 480511 h 494658"/>
                <a:gd name="connsiteX10" fmla="*/ 184660 w 901190"/>
                <a:gd name="connsiteY10" fmla="*/ 494658 h 494658"/>
                <a:gd name="connsiteX11" fmla="*/ 52025 w 901190"/>
                <a:gd name="connsiteY11" fmla="*/ 480511 h 494658"/>
                <a:gd name="connsiteX12" fmla="*/ 0 w 901190"/>
                <a:gd name="connsiteY12" fmla="*/ 461981 h 494658"/>
                <a:gd name="connsiteX13" fmla="*/ 282913 w 901190"/>
                <a:gd name="connsiteY13" fmla="*/ 16258 h 494658"/>
                <a:gd name="connsiteX14" fmla="*/ 294853 w 901190"/>
                <a:gd name="connsiteY14" fmla="*/ 16815 h 494658"/>
                <a:gd name="connsiteX15" fmla="*/ 460338 w 901190"/>
                <a:gd name="connsiteY15" fmla="*/ 13910 h 494658"/>
                <a:gd name="connsiteX16" fmla="*/ 607960 w 901190"/>
                <a:gd name="connsiteY16" fmla="*/ 0 h 494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901190" h="494658">
                  <a:moveTo>
                    <a:pt x="901190" y="461980"/>
                  </a:moveTo>
                  <a:lnTo>
                    <a:pt x="849166" y="480511"/>
                  </a:lnTo>
                  <a:cubicBezTo>
                    <a:pt x="808398" y="489621"/>
                    <a:pt x="763579" y="494658"/>
                    <a:pt x="716530" y="494658"/>
                  </a:cubicBezTo>
                  <a:cubicBezTo>
                    <a:pt x="669482" y="494658"/>
                    <a:pt x="624662" y="489621"/>
                    <a:pt x="583893" y="480511"/>
                  </a:cubicBezTo>
                  <a:lnTo>
                    <a:pt x="583562" y="480393"/>
                  </a:lnTo>
                  <a:lnTo>
                    <a:pt x="583231" y="480511"/>
                  </a:lnTo>
                  <a:cubicBezTo>
                    <a:pt x="542464" y="489621"/>
                    <a:pt x="497645" y="494658"/>
                    <a:pt x="450594" y="494658"/>
                  </a:cubicBezTo>
                  <a:cubicBezTo>
                    <a:pt x="403548" y="494658"/>
                    <a:pt x="358724" y="489621"/>
                    <a:pt x="317960" y="480511"/>
                  </a:cubicBezTo>
                  <a:lnTo>
                    <a:pt x="317628" y="480393"/>
                  </a:lnTo>
                  <a:lnTo>
                    <a:pt x="317297" y="480511"/>
                  </a:lnTo>
                  <a:cubicBezTo>
                    <a:pt x="276528" y="489621"/>
                    <a:pt x="231707" y="494658"/>
                    <a:pt x="184660" y="494658"/>
                  </a:cubicBezTo>
                  <a:cubicBezTo>
                    <a:pt x="137612" y="494658"/>
                    <a:pt x="92792" y="489621"/>
                    <a:pt x="52025" y="480511"/>
                  </a:cubicBezTo>
                  <a:lnTo>
                    <a:pt x="0" y="461981"/>
                  </a:lnTo>
                  <a:lnTo>
                    <a:pt x="282913" y="16258"/>
                  </a:lnTo>
                  <a:lnTo>
                    <a:pt x="294853" y="16815"/>
                  </a:lnTo>
                  <a:cubicBezTo>
                    <a:pt x="345835" y="18046"/>
                    <a:pt x="401763" y="17179"/>
                    <a:pt x="460338" y="13910"/>
                  </a:cubicBezTo>
                  <a:lnTo>
                    <a:pt x="607960" y="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9049FE3B-1FC1-4B36-992F-2256D18976E9}"/>
                </a:ext>
              </a:extLst>
            </p:cNvPr>
            <p:cNvSpPr/>
            <p:nvPr/>
          </p:nvSpPr>
          <p:spPr bwMode="auto">
            <a:xfrm rot="6852838">
              <a:off x="3302026" y="4768813"/>
              <a:ext cx="316786" cy="410033"/>
            </a:xfrm>
            <a:custGeom>
              <a:avLst/>
              <a:gdLst>
                <a:gd name="connsiteX0" fmla="*/ 6964 w 237208"/>
                <a:gd name="connsiteY0" fmla="*/ 300247 h 307031"/>
                <a:gd name="connsiteX1" fmla="*/ 12743 w 237208"/>
                <a:gd name="connsiteY1" fmla="*/ 287800 h 307031"/>
                <a:gd name="connsiteX2" fmla="*/ 83754 w 237208"/>
                <a:gd name="connsiteY2" fmla="*/ 231334 h 307031"/>
                <a:gd name="connsiteX3" fmla="*/ 156675 w 237208"/>
                <a:gd name="connsiteY3" fmla="*/ 192748 h 307031"/>
                <a:gd name="connsiteX4" fmla="*/ 84932 w 237208"/>
                <a:gd name="connsiteY4" fmla="*/ 187135 h 307031"/>
                <a:gd name="connsiteX5" fmla="*/ 7525 w 237208"/>
                <a:gd name="connsiteY5" fmla="*/ 163064 h 307031"/>
                <a:gd name="connsiteX6" fmla="*/ 0 w 237208"/>
                <a:gd name="connsiteY6" fmla="*/ 153518 h 307031"/>
                <a:gd name="connsiteX7" fmla="*/ 7525 w 237208"/>
                <a:gd name="connsiteY7" fmla="*/ 143971 h 307031"/>
                <a:gd name="connsiteX8" fmla="*/ 84932 w 237208"/>
                <a:gd name="connsiteY8" fmla="*/ 119900 h 307031"/>
                <a:gd name="connsiteX9" fmla="*/ 156678 w 237208"/>
                <a:gd name="connsiteY9" fmla="*/ 114288 h 307031"/>
                <a:gd name="connsiteX10" fmla="*/ 83754 w 237208"/>
                <a:gd name="connsiteY10" fmla="*/ 75700 h 307031"/>
                <a:gd name="connsiteX11" fmla="*/ 12743 w 237208"/>
                <a:gd name="connsiteY11" fmla="*/ 19234 h 307031"/>
                <a:gd name="connsiteX12" fmla="*/ 6965 w 237208"/>
                <a:gd name="connsiteY12" fmla="*/ 6785 h 307031"/>
                <a:gd name="connsiteX13" fmla="*/ 15724 w 237208"/>
                <a:gd name="connsiteY13" fmla="*/ 793 h 307031"/>
                <a:gd name="connsiteX14" fmla="*/ 211093 w 237208"/>
                <a:gd name="connsiteY14" fmla="*/ 52985 h 307031"/>
                <a:gd name="connsiteX15" fmla="*/ 228058 w 237208"/>
                <a:gd name="connsiteY15" fmla="*/ 61229 h 307031"/>
                <a:gd name="connsiteX16" fmla="*/ 229849 w 237208"/>
                <a:gd name="connsiteY16" fmla="*/ 163257 h 307031"/>
                <a:gd name="connsiteX17" fmla="*/ 237208 w 237208"/>
                <a:gd name="connsiteY17" fmla="*/ 241357 h 307031"/>
                <a:gd name="connsiteX18" fmla="*/ 211092 w 237208"/>
                <a:gd name="connsiteY18" fmla="*/ 254048 h 307031"/>
                <a:gd name="connsiteX19" fmla="*/ 15723 w 237208"/>
                <a:gd name="connsiteY19" fmla="*/ 306238 h 3070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237208" h="307031">
                  <a:moveTo>
                    <a:pt x="6964" y="300247"/>
                  </a:moveTo>
                  <a:lnTo>
                    <a:pt x="12743" y="287800"/>
                  </a:lnTo>
                  <a:cubicBezTo>
                    <a:pt x="26874" y="271356"/>
                    <a:pt x="51738" y="251663"/>
                    <a:pt x="83754" y="231334"/>
                  </a:cubicBezTo>
                  <a:lnTo>
                    <a:pt x="156675" y="192748"/>
                  </a:lnTo>
                  <a:lnTo>
                    <a:pt x="84932" y="187135"/>
                  </a:lnTo>
                  <a:cubicBezTo>
                    <a:pt x="50833" y="181236"/>
                    <a:pt x="23742" y="172881"/>
                    <a:pt x="7525" y="163064"/>
                  </a:cubicBezTo>
                  <a:lnTo>
                    <a:pt x="0" y="153518"/>
                  </a:lnTo>
                  <a:lnTo>
                    <a:pt x="7525" y="143971"/>
                  </a:lnTo>
                  <a:cubicBezTo>
                    <a:pt x="23742" y="134153"/>
                    <a:pt x="50833" y="125799"/>
                    <a:pt x="84932" y="119900"/>
                  </a:cubicBezTo>
                  <a:lnTo>
                    <a:pt x="156678" y="114288"/>
                  </a:lnTo>
                  <a:lnTo>
                    <a:pt x="83754" y="75700"/>
                  </a:lnTo>
                  <a:cubicBezTo>
                    <a:pt x="51738" y="55371"/>
                    <a:pt x="26875" y="35676"/>
                    <a:pt x="12743" y="19234"/>
                  </a:cubicBezTo>
                  <a:lnTo>
                    <a:pt x="6965" y="6785"/>
                  </a:lnTo>
                  <a:lnTo>
                    <a:pt x="15724" y="793"/>
                  </a:lnTo>
                  <a:cubicBezTo>
                    <a:pt x="50118" y="-4260"/>
                    <a:pt x="125613" y="15012"/>
                    <a:pt x="211093" y="52985"/>
                  </a:cubicBezTo>
                  <a:lnTo>
                    <a:pt x="228058" y="61229"/>
                  </a:lnTo>
                  <a:lnTo>
                    <a:pt x="229849" y="163257"/>
                  </a:lnTo>
                  <a:lnTo>
                    <a:pt x="237208" y="241357"/>
                  </a:lnTo>
                  <a:lnTo>
                    <a:pt x="211092" y="254048"/>
                  </a:lnTo>
                  <a:cubicBezTo>
                    <a:pt x="125612" y="292020"/>
                    <a:pt x="50117" y="311291"/>
                    <a:pt x="15723" y="306238"/>
                  </a:cubicBez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D91BD703-3AF0-4EE3-8FC8-9821B049657F}"/>
              </a:ext>
            </a:extLst>
          </p:cNvPr>
          <p:cNvSpPr txBox="1"/>
          <p:nvPr/>
        </p:nvSpPr>
        <p:spPr>
          <a:xfrm>
            <a:off x="276046" y="232912"/>
            <a:ext cx="44935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ポケットティッシュのイラスト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A8CA1BC-63EF-40D3-8406-77A8695729F2}"/>
              </a:ext>
            </a:extLst>
          </p:cNvPr>
          <p:cNvGrpSpPr/>
          <p:nvPr/>
        </p:nvGrpSpPr>
        <p:grpSpPr>
          <a:xfrm>
            <a:off x="954917" y="1498252"/>
            <a:ext cx="2298392" cy="1409832"/>
            <a:chOff x="390605" y="1234663"/>
            <a:chExt cx="1567736" cy="961649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42FD6708-072F-4140-8253-4C1B1237A07B}"/>
                </a:ext>
              </a:extLst>
            </p:cNvPr>
            <p:cNvGrpSpPr/>
            <p:nvPr/>
          </p:nvGrpSpPr>
          <p:grpSpPr>
            <a:xfrm>
              <a:off x="390605" y="1234663"/>
              <a:ext cx="1567736" cy="961649"/>
              <a:chOff x="6209355" y="3969061"/>
              <a:chExt cx="1173915" cy="720080"/>
            </a:xfrm>
          </p:grpSpPr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4745D925-95A4-4B98-8A75-079E686C2FEE}"/>
                  </a:ext>
                </a:extLst>
              </p:cNvPr>
              <p:cNvSpPr/>
              <p:nvPr/>
            </p:nvSpPr>
            <p:spPr bwMode="auto">
              <a:xfrm>
                <a:off x="6209355" y="3969061"/>
                <a:ext cx="1173915" cy="720080"/>
              </a:xfrm>
              <a:custGeom>
                <a:avLst/>
                <a:gdLst>
                  <a:gd name="connsiteX0" fmla="*/ 439844 w 1492284"/>
                  <a:gd name="connsiteY0" fmla="*/ 766 h 1323710"/>
                  <a:gd name="connsiteX1" fmla="*/ 477925 w 1492284"/>
                  <a:gd name="connsiteY1" fmla="*/ 13571 h 1323710"/>
                  <a:gd name="connsiteX2" fmla="*/ 1441681 w 1492284"/>
                  <a:gd name="connsiteY2" fmla="*/ 569996 h 1323710"/>
                  <a:gd name="connsiteX3" fmla="*/ 1478713 w 1492284"/>
                  <a:gd name="connsiteY3" fmla="*/ 708201 h 1323710"/>
                  <a:gd name="connsiteX4" fmla="*/ 1152564 w 1492284"/>
                  <a:gd name="connsiteY4" fmla="*/ 1273108 h 1323710"/>
                  <a:gd name="connsiteX5" fmla="*/ 1014359 w 1492284"/>
                  <a:gd name="connsiteY5" fmla="*/ 1310139 h 1323710"/>
                  <a:gd name="connsiteX6" fmla="*/ 50603 w 1492284"/>
                  <a:gd name="connsiteY6" fmla="*/ 753714 h 1323710"/>
                  <a:gd name="connsiteX7" fmla="*/ 13571 w 1492284"/>
                  <a:gd name="connsiteY7" fmla="*/ 615509 h 1323710"/>
                  <a:gd name="connsiteX8" fmla="*/ 339720 w 1492284"/>
                  <a:gd name="connsiteY8" fmla="*/ 50603 h 1323710"/>
                  <a:gd name="connsiteX9" fmla="*/ 439844 w 1492284"/>
                  <a:gd name="connsiteY9" fmla="*/ 766 h 1323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92284" h="1323710">
                    <a:moveTo>
                      <a:pt x="439844" y="766"/>
                    </a:moveTo>
                    <a:cubicBezTo>
                      <a:pt x="452887" y="2384"/>
                      <a:pt x="465827" y="6586"/>
                      <a:pt x="477925" y="13571"/>
                    </a:cubicBezTo>
                    <a:lnTo>
                      <a:pt x="1441681" y="569996"/>
                    </a:lnTo>
                    <a:cubicBezTo>
                      <a:pt x="1490071" y="597934"/>
                      <a:pt x="1506651" y="659811"/>
                      <a:pt x="1478713" y="708201"/>
                    </a:cubicBezTo>
                    <a:lnTo>
                      <a:pt x="1152564" y="1273108"/>
                    </a:lnTo>
                    <a:cubicBezTo>
                      <a:pt x="1124626" y="1321498"/>
                      <a:pt x="1062749" y="1338077"/>
                      <a:pt x="1014359" y="1310139"/>
                    </a:cubicBezTo>
                    <a:lnTo>
                      <a:pt x="50603" y="753714"/>
                    </a:lnTo>
                    <a:cubicBezTo>
                      <a:pt x="2213" y="725776"/>
                      <a:pt x="-14367" y="663899"/>
                      <a:pt x="13571" y="615509"/>
                    </a:cubicBezTo>
                    <a:lnTo>
                      <a:pt x="339720" y="50603"/>
                    </a:lnTo>
                    <a:cubicBezTo>
                      <a:pt x="360673" y="14310"/>
                      <a:pt x="400717" y="-4089"/>
                      <a:pt x="439844" y="766"/>
                    </a:cubicBezTo>
                    <a:close/>
                  </a:path>
                </a:pathLst>
              </a:custGeom>
              <a:solidFill>
                <a:srgbClr val="CCECFF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" name="月 5">
                <a:extLst>
                  <a:ext uri="{FF2B5EF4-FFF2-40B4-BE49-F238E27FC236}">
                    <a16:creationId xmlns:a16="http://schemas.microsoft.com/office/drawing/2014/main" id="{051D4F01-F06A-43CA-96D4-3D89EB0E3AB8}"/>
                  </a:ext>
                </a:extLst>
              </p:cNvPr>
              <p:cNvSpPr/>
              <p:nvPr/>
            </p:nvSpPr>
            <p:spPr bwMode="auto">
              <a:xfrm rot="6661181">
                <a:off x="6816969" y="3845827"/>
                <a:ext cx="46942" cy="849801"/>
              </a:xfrm>
              <a:prstGeom prst="moon">
                <a:avLst>
                  <a:gd name="adj" fmla="val 61195"/>
                </a:avLst>
              </a:prstGeom>
              <a:solidFill>
                <a:schemeClr val="bg1">
                  <a:lumMod val="65000"/>
                </a:schemeClr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83D346D3-AF93-44DC-91FF-7F05247305AC}"/>
                </a:ext>
              </a:extLst>
            </p:cNvPr>
            <p:cNvSpPr/>
            <p:nvPr/>
          </p:nvSpPr>
          <p:spPr bwMode="auto">
            <a:xfrm>
              <a:off x="571714" y="1582965"/>
              <a:ext cx="962906" cy="443276"/>
            </a:xfrm>
            <a:custGeom>
              <a:avLst/>
              <a:gdLst>
                <a:gd name="connsiteX0" fmla="*/ 2512659 w 2912709"/>
                <a:gd name="connsiteY0" fmla="*/ 728891 h 1340873"/>
                <a:gd name="connsiteX1" fmla="*/ 2912709 w 2912709"/>
                <a:gd name="connsiteY1" fmla="*/ 890816 h 1340873"/>
                <a:gd name="connsiteX2" fmla="*/ 2822221 w 2912709"/>
                <a:gd name="connsiteY2" fmla="*/ 978923 h 1340873"/>
                <a:gd name="connsiteX3" fmla="*/ 2655534 w 2912709"/>
                <a:gd name="connsiteY3" fmla="*/ 917010 h 1340873"/>
                <a:gd name="connsiteX4" fmla="*/ 2091177 w 2912709"/>
                <a:gd name="connsiteY4" fmla="*/ 1340873 h 1340873"/>
                <a:gd name="connsiteX5" fmla="*/ 1991165 w 2912709"/>
                <a:gd name="connsiteY5" fmla="*/ 1300391 h 1340873"/>
                <a:gd name="connsiteX6" fmla="*/ 2545996 w 2912709"/>
                <a:gd name="connsiteY6" fmla="*/ 876529 h 1340873"/>
                <a:gd name="connsiteX7" fmla="*/ 2407884 w 2912709"/>
                <a:gd name="connsiteY7" fmla="*/ 814616 h 1340873"/>
                <a:gd name="connsiteX8" fmla="*/ 2124515 w 2912709"/>
                <a:gd name="connsiteY8" fmla="*/ 590779 h 1340873"/>
                <a:gd name="connsiteX9" fmla="*/ 2443602 w 2912709"/>
                <a:gd name="connsiteY9" fmla="*/ 709841 h 1340873"/>
                <a:gd name="connsiteX10" fmla="*/ 2345971 w 2912709"/>
                <a:gd name="connsiteY10" fmla="*/ 786041 h 1340873"/>
                <a:gd name="connsiteX11" fmla="*/ 2136421 w 2912709"/>
                <a:gd name="connsiteY11" fmla="*/ 709841 h 1340873"/>
                <a:gd name="connsiteX12" fmla="*/ 1998309 w 2912709"/>
                <a:gd name="connsiteY12" fmla="*/ 821760 h 1340873"/>
                <a:gd name="connsiteX13" fmla="*/ 2186427 w 2912709"/>
                <a:gd name="connsiteY13" fmla="*/ 912248 h 1340873"/>
                <a:gd name="connsiteX14" fmla="*/ 2098321 w 2912709"/>
                <a:gd name="connsiteY14" fmla="*/ 986066 h 1340873"/>
                <a:gd name="connsiteX15" fmla="*/ 1893534 w 2912709"/>
                <a:gd name="connsiteY15" fmla="*/ 900341 h 1340873"/>
                <a:gd name="connsiteX16" fmla="*/ 1686365 w 2912709"/>
                <a:gd name="connsiteY16" fmla="*/ 1050360 h 1340873"/>
                <a:gd name="connsiteX17" fmla="*/ 1912584 w 2912709"/>
                <a:gd name="connsiteY17" fmla="*/ 1145610 h 1340873"/>
                <a:gd name="connsiteX18" fmla="*/ 1798284 w 2912709"/>
                <a:gd name="connsiteY18" fmla="*/ 1238479 h 1340873"/>
                <a:gd name="connsiteX19" fmla="*/ 1488721 w 2912709"/>
                <a:gd name="connsiteY19" fmla="*/ 1095604 h 1340873"/>
                <a:gd name="connsiteX20" fmla="*/ 2124515 w 2912709"/>
                <a:gd name="connsiteY20" fmla="*/ 590779 h 1340873"/>
                <a:gd name="connsiteX21" fmla="*/ 1676579 w 2912709"/>
                <a:gd name="connsiteY21" fmla="*/ 383088 h 1340873"/>
                <a:gd name="connsiteX22" fmla="*/ 1738751 w 2912709"/>
                <a:gd name="connsiteY22" fmla="*/ 435996 h 1340873"/>
                <a:gd name="connsiteX23" fmla="*/ 1443476 w 2912709"/>
                <a:gd name="connsiteY23" fmla="*/ 671739 h 1340873"/>
                <a:gd name="connsiteX24" fmla="*/ 1938776 w 2912709"/>
                <a:gd name="connsiteY24" fmla="*/ 514577 h 1340873"/>
                <a:gd name="connsiteX25" fmla="*/ 2026882 w 2912709"/>
                <a:gd name="connsiteY25" fmla="*/ 576490 h 1340873"/>
                <a:gd name="connsiteX26" fmla="*/ 1553014 w 2912709"/>
                <a:gd name="connsiteY26" fmla="*/ 728889 h 1340873"/>
                <a:gd name="connsiteX27" fmla="*/ 1405376 w 2912709"/>
                <a:gd name="connsiteY27" fmla="*/ 1057502 h 1340873"/>
                <a:gd name="connsiteX28" fmla="*/ 1279170 w 2912709"/>
                <a:gd name="connsiteY28" fmla="*/ 1021783 h 1340873"/>
                <a:gd name="connsiteX29" fmla="*/ 1386326 w 2912709"/>
                <a:gd name="connsiteY29" fmla="*/ 755083 h 1340873"/>
                <a:gd name="connsiteX30" fmla="*/ 1291076 w 2912709"/>
                <a:gd name="connsiteY30" fmla="*/ 778896 h 1340873"/>
                <a:gd name="connsiteX31" fmla="*/ 1076764 w 2912709"/>
                <a:gd name="connsiteY31" fmla="*/ 940821 h 1340873"/>
                <a:gd name="connsiteX32" fmla="*/ 983895 w 2912709"/>
                <a:gd name="connsiteY32" fmla="*/ 897958 h 1340873"/>
                <a:gd name="connsiteX33" fmla="*/ 1626833 w 2912709"/>
                <a:gd name="connsiteY33" fmla="*/ 393133 h 1340873"/>
                <a:gd name="connsiteX34" fmla="*/ 1676579 w 2912709"/>
                <a:gd name="connsiteY34" fmla="*/ 383088 h 1340873"/>
                <a:gd name="connsiteX35" fmla="*/ 1189031 w 2912709"/>
                <a:gd name="connsiteY35" fmla="*/ 333504 h 1340873"/>
                <a:gd name="connsiteX36" fmla="*/ 883883 w 2912709"/>
                <a:gd name="connsiteY36" fmla="*/ 440760 h 1340873"/>
                <a:gd name="connsiteX37" fmla="*/ 724339 w 2912709"/>
                <a:gd name="connsiteY37" fmla="*/ 695554 h 1340873"/>
                <a:gd name="connsiteX38" fmla="*/ 1105339 w 2912709"/>
                <a:gd name="connsiteY38" fmla="*/ 578873 h 1340873"/>
                <a:gd name="connsiteX39" fmla="*/ 1224401 w 2912709"/>
                <a:gd name="connsiteY39" fmla="*/ 340748 h 1340873"/>
                <a:gd name="connsiteX40" fmla="*/ 1189031 w 2912709"/>
                <a:gd name="connsiteY40" fmla="*/ 333504 h 1340873"/>
                <a:gd name="connsiteX41" fmla="*/ 1216626 w 2912709"/>
                <a:gd name="connsiteY41" fmla="*/ 230391 h 1340873"/>
                <a:gd name="connsiteX42" fmla="*/ 1336321 w 2912709"/>
                <a:gd name="connsiteY42" fmla="*/ 252641 h 1340873"/>
                <a:gd name="connsiteX43" fmla="*/ 1191065 w 2912709"/>
                <a:gd name="connsiteY43" fmla="*/ 645548 h 1340873"/>
                <a:gd name="connsiteX44" fmla="*/ 605277 w 2912709"/>
                <a:gd name="connsiteY44" fmla="*/ 776516 h 1340873"/>
                <a:gd name="connsiteX45" fmla="*/ 783871 w 2912709"/>
                <a:gd name="connsiteY45" fmla="*/ 407423 h 1340873"/>
                <a:gd name="connsiteX46" fmla="*/ 1216626 w 2912709"/>
                <a:gd name="connsiteY46" fmla="*/ 230391 h 1340873"/>
                <a:gd name="connsiteX47" fmla="*/ 665077 w 2912709"/>
                <a:gd name="connsiteY47" fmla="*/ 109767 h 1340873"/>
                <a:gd name="connsiteX48" fmla="*/ 426684 w 2912709"/>
                <a:gd name="connsiteY48" fmla="*/ 292947 h 1340873"/>
                <a:gd name="connsiteX49" fmla="*/ 602995 w 2912709"/>
                <a:gd name="connsiteY49" fmla="*/ 335424 h 1340873"/>
                <a:gd name="connsiteX50" fmla="*/ 774341 w 2912709"/>
                <a:gd name="connsiteY50" fmla="*/ 215958 h 1340873"/>
                <a:gd name="connsiteX51" fmla="*/ 665077 w 2912709"/>
                <a:gd name="connsiteY51" fmla="*/ 109767 h 1340873"/>
                <a:gd name="connsiteX52" fmla="*/ 652903 w 2912709"/>
                <a:gd name="connsiteY52" fmla="*/ 230 h 1340873"/>
                <a:gd name="connsiteX53" fmla="*/ 929128 w 2912709"/>
                <a:gd name="connsiteY53" fmla="*/ 147867 h 1340873"/>
                <a:gd name="connsiteX54" fmla="*/ 819591 w 2912709"/>
                <a:gd name="connsiteY54" fmla="*/ 324080 h 1340873"/>
                <a:gd name="connsiteX55" fmla="*/ 583847 w 2912709"/>
                <a:gd name="connsiteY55" fmla="*/ 431236 h 1340873"/>
                <a:gd name="connsiteX56" fmla="*/ 329053 w 2912709"/>
                <a:gd name="connsiteY56" fmla="*/ 388374 h 1340873"/>
                <a:gd name="connsiteX57" fmla="*/ 105216 w 2912709"/>
                <a:gd name="connsiteY57" fmla="*/ 550299 h 1340873"/>
                <a:gd name="connsiteX58" fmla="*/ 441 w 2912709"/>
                <a:gd name="connsiteY58" fmla="*/ 512199 h 1340873"/>
                <a:gd name="connsiteX59" fmla="*/ 652903 w 2912709"/>
                <a:gd name="connsiteY59" fmla="*/ 230 h 1340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</a:cxnLst>
              <a:rect l="l" t="t" r="r" b="b"/>
              <a:pathLst>
                <a:path w="2912709" h="1340873">
                  <a:moveTo>
                    <a:pt x="2512659" y="728891"/>
                  </a:moveTo>
                  <a:lnTo>
                    <a:pt x="2912709" y="890816"/>
                  </a:lnTo>
                  <a:lnTo>
                    <a:pt x="2822221" y="978923"/>
                  </a:lnTo>
                  <a:lnTo>
                    <a:pt x="2655534" y="917010"/>
                  </a:lnTo>
                  <a:lnTo>
                    <a:pt x="2091177" y="1340873"/>
                  </a:lnTo>
                  <a:lnTo>
                    <a:pt x="1991165" y="1300391"/>
                  </a:lnTo>
                  <a:lnTo>
                    <a:pt x="2545996" y="876529"/>
                  </a:lnTo>
                  <a:lnTo>
                    <a:pt x="2407884" y="814616"/>
                  </a:lnTo>
                  <a:close/>
                  <a:moveTo>
                    <a:pt x="2124515" y="590779"/>
                  </a:moveTo>
                  <a:cubicBezTo>
                    <a:pt x="2166583" y="582841"/>
                    <a:pt x="2382483" y="672535"/>
                    <a:pt x="2443602" y="709841"/>
                  </a:cubicBezTo>
                  <a:cubicBezTo>
                    <a:pt x="2458683" y="732859"/>
                    <a:pt x="2383277" y="789216"/>
                    <a:pt x="2345971" y="786041"/>
                  </a:cubicBezTo>
                  <a:lnTo>
                    <a:pt x="2136421" y="709841"/>
                  </a:lnTo>
                  <a:lnTo>
                    <a:pt x="1998309" y="821760"/>
                  </a:lnTo>
                  <a:lnTo>
                    <a:pt x="2186427" y="912248"/>
                  </a:lnTo>
                  <a:cubicBezTo>
                    <a:pt x="2216589" y="934473"/>
                    <a:pt x="2144359" y="994798"/>
                    <a:pt x="2098321" y="986066"/>
                  </a:cubicBezTo>
                  <a:cubicBezTo>
                    <a:pt x="2008627" y="976541"/>
                    <a:pt x="1961796" y="928916"/>
                    <a:pt x="1893534" y="900341"/>
                  </a:cubicBezTo>
                  <a:lnTo>
                    <a:pt x="1686365" y="1050360"/>
                  </a:lnTo>
                  <a:lnTo>
                    <a:pt x="1912584" y="1145610"/>
                  </a:lnTo>
                  <a:cubicBezTo>
                    <a:pt x="1929253" y="1195616"/>
                    <a:pt x="1880041" y="1240860"/>
                    <a:pt x="1798284" y="1238479"/>
                  </a:cubicBezTo>
                  <a:cubicBezTo>
                    <a:pt x="1752246" y="1238479"/>
                    <a:pt x="1491103" y="1125766"/>
                    <a:pt x="1488721" y="1095604"/>
                  </a:cubicBezTo>
                  <a:cubicBezTo>
                    <a:pt x="1486339" y="1065442"/>
                    <a:pt x="2082447" y="598717"/>
                    <a:pt x="2124515" y="590779"/>
                  </a:cubicBezTo>
                  <a:close/>
                  <a:moveTo>
                    <a:pt x="1676579" y="383088"/>
                  </a:moveTo>
                  <a:cubicBezTo>
                    <a:pt x="1719404" y="385990"/>
                    <a:pt x="1741132" y="421709"/>
                    <a:pt x="1738751" y="435996"/>
                  </a:cubicBezTo>
                  <a:cubicBezTo>
                    <a:pt x="1735576" y="455046"/>
                    <a:pt x="1541901" y="593158"/>
                    <a:pt x="1443476" y="671739"/>
                  </a:cubicBezTo>
                  <a:cubicBezTo>
                    <a:pt x="1608576" y="619352"/>
                    <a:pt x="1841542" y="530452"/>
                    <a:pt x="1938776" y="514577"/>
                  </a:cubicBezTo>
                  <a:cubicBezTo>
                    <a:pt x="2036010" y="498702"/>
                    <a:pt x="2049108" y="554265"/>
                    <a:pt x="2026882" y="576490"/>
                  </a:cubicBezTo>
                  <a:cubicBezTo>
                    <a:pt x="2004656" y="598715"/>
                    <a:pt x="1718908" y="672533"/>
                    <a:pt x="1553014" y="728889"/>
                  </a:cubicBezTo>
                  <a:cubicBezTo>
                    <a:pt x="1503801" y="843983"/>
                    <a:pt x="1449826" y="1013846"/>
                    <a:pt x="1405376" y="1057502"/>
                  </a:cubicBezTo>
                  <a:cubicBezTo>
                    <a:pt x="1360926" y="1101158"/>
                    <a:pt x="1282345" y="1072186"/>
                    <a:pt x="1279170" y="1021783"/>
                  </a:cubicBezTo>
                  <a:cubicBezTo>
                    <a:pt x="1275995" y="971380"/>
                    <a:pt x="1350607" y="843983"/>
                    <a:pt x="1386326" y="755083"/>
                  </a:cubicBezTo>
                  <a:lnTo>
                    <a:pt x="1291076" y="778896"/>
                  </a:lnTo>
                  <a:cubicBezTo>
                    <a:pt x="1219639" y="832871"/>
                    <a:pt x="1126770" y="921772"/>
                    <a:pt x="1076764" y="940821"/>
                  </a:cubicBezTo>
                  <a:cubicBezTo>
                    <a:pt x="1026758" y="959870"/>
                    <a:pt x="964845" y="931296"/>
                    <a:pt x="983895" y="897958"/>
                  </a:cubicBezTo>
                  <a:cubicBezTo>
                    <a:pt x="1002945" y="864620"/>
                    <a:pt x="1584765" y="407420"/>
                    <a:pt x="1626833" y="393133"/>
                  </a:cubicBezTo>
                  <a:cubicBezTo>
                    <a:pt x="1645685" y="384799"/>
                    <a:pt x="1662304" y="382120"/>
                    <a:pt x="1676579" y="383088"/>
                  </a:cubicBezTo>
                  <a:close/>
                  <a:moveTo>
                    <a:pt x="1189031" y="333504"/>
                  </a:moveTo>
                  <a:cubicBezTo>
                    <a:pt x="1098406" y="326944"/>
                    <a:pt x="956809" y="389018"/>
                    <a:pt x="883883" y="440760"/>
                  </a:cubicBezTo>
                  <a:cubicBezTo>
                    <a:pt x="800539" y="499894"/>
                    <a:pt x="653697" y="632054"/>
                    <a:pt x="724339" y="695554"/>
                  </a:cubicBezTo>
                  <a:cubicBezTo>
                    <a:pt x="794981" y="759054"/>
                    <a:pt x="1021995" y="638007"/>
                    <a:pt x="1105339" y="578873"/>
                  </a:cubicBezTo>
                  <a:cubicBezTo>
                    <a:pt x="1188683" y="519739"/>
                    <a:pt x="1308539" y="372498"/>
                    <a:pt x="1224401" y="340748"/>
                  </a:cubicBezTo>
                  <a:cubicBezTo>
                    <a:pt x="1213884" y="336779"/>
                    <a:pt x="1201978" y="334441"/>
                    <a:pt x="1189031" y="333504"/>
                  </a:cubicBezTo>
                  <a:close/>
                  <a:moveTo>
                    <a:pt x="1216626" y="230391"/>
                  </a:moveTo>
                  <a:cubicBezTo>
                    <a:pt x="1258534" y="230962"/>
                    <a:pt x="1298420" y="238354"/>
                    <a:pt x="1336321" y="252641"/>
                  </a:cubicBezTo>
                  <a:cubicBezTo>
                    <a:pt x="1487927" y="309791"/>
                    <a:pt x="1387121" y="526486"/>
                    <a:pt x="1191065" y="645548"/>
                  </a:cubicBezTo>
                  <a:cubicBezTo>
                    <a:pt x="995009" y="764610"/>
                    <a:pt x="807684" y="868591"/>
                    <a:pt x="605277" y="776516"/>
                  </a:cubicBezTo>
                  <a:cubicBezTo>
                    <a:pt x="479070" y="713016"/>
                    <a:pt x="566384" y="566173"/>
                    <a:pt x="783871" y="407423"/>
                  </a:cubicBezTo>
                  <a:cubicBezTo>
                    <a:pt x="946987" y="288361"/>
                    <a:pt x="1090904" y="228680"/>
                    <a:pt x="1216626" y="230391"/>
                  </a:cubicBezTo>
                  <a:close/>
                  <a:moveTo>
                    <a:pt x="665077" y="109767"/>
                  </a:moveTo>
                  <a:lnTo>
                    <a:pt x="426684" y="292947"/>
                  </a:lnTo>
                  <a:cubicBezTo>
                    <a:pt x="470554" y="330999"/>
                    <a:pt x="523531" y="351353"/>
                    <a:pt x="602995" y="335424"/>
                  </a:cubicBezTo>
                  <a:cubicBezTo>
                    <a:pt x="682459" y="319494"/>
                    <a:pt x="743713" y="267285"/>
                    <a:pt x="774341" y="215958"/>
                  </a:cubicBezTo>
                  <a:cubicBezTo>
                    <a:pt x="804968" y="164632"/>
                    <a:pt x="731297" y="126580"/>
                    <a:pt x="665077" y="109767"/>
                  </a:cubicBezTo>
                  <a:close/>
                  <a:moveTo>
                    <a:pt x="652903" y="230"/>
                  </a:moveTo>
                  <a:cubicBezTo>
                    <a:pt x="690209" y="-5327"/>
                    <a:pt x="918015" y="91510"/>
                    <a:pt x="929128" y="147867"/>
                  </a:cubicBezTo>
                  <a:cubicBezTo>
                    <a:pt x="940241" y="204224"/>
                    <a:pt x="906109" y="255817"/>
                    <a:pt x="819591" y="324080"/>
                  </a:cubicBezTo>
                  <a:cubicBezTo>
                    <a:pt x="733073" y="392343"/>
                    <a:pt x="674334" y="416948"/>
                    <a:pt x="583847" y="431236"/>
                  </a:cubicBezTo>
                  <a:cubicBezTo>
                    <a:pt x="493360" y="445524"/>
                    <a:pt x="413984" y="402661"/>
                    <a:pt x="329053" y="388374"/>
                  </a:cubicBezTo>
                  <a:cubicBezTo>
                    <a:pt x="254441" y="442349"/>
                    <a:pt x="167922" y="524899"/>
                    <a:pt x="105216" y="550299"/>
                  </a:cubicBezTo>
                  <a:cubicBezTo>
                    <a:pt x="42510" y="575699"/>
                    <a:pt x="-5116" y="551093"/>
                    <a:pt x="441" y="512199"/>
                  </a:cubicBezTo>
                  <a:cubicBezTo>
                    <a:pt x="5998" y="473305"/>
                    <a:pt x="615597" y="5787"/>
                    <a:pt x="652903" y="23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4A4434D3-620E-4EE0-AA7C-4B56C48F3004}"/>
              </a:ext>
            </a:extLst>
          </p:cNvPr>
          <p:cNvGrpSpPr/>
          <p:nvPr/>
        </p:nvGrpSpPr>
        <p:grpSpPr>
          <a:xfrm>
            <a:off x="899275" y="4399623"/>
            <a:ext cx="2298392" cy="1706092"/>
            <a:chOff x="2745616" y="1032584"/>
            <a:chExt cx="1567736" cy="1163728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8A713BBC-A09E-4B74-82D5-1543C8410229}"/>
                </a:ext>
              </a:extLst>
            </p:cNvPr>
            <p:cNvGrpSpPr/>
            <p:nvPr/>
          </p:nvGrpSpPr>
          <p:grpSpPr>
            <a:xfrm>
              <a:off x="2745616" y="1032584"/>
              <a:ext cx="1567736" cy="1163728"/>
              <a:chOff x="6209355" y="3817745"/>
              <a:chExt cx="1173915" cy="871396"/>
            </a:xfrm>
          </p:grpSpPr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9BC50FB2-7EB7-40B8-AD68-5B5B00A3C1B1}"/>
                  </a:ext>
                </a:extLst>
              </p:cNvPr>
              <p:cNvGrpSpPr/>
              <p:nvPr/>
            </p:nvGrpSpPr>
            <p:grpSpPr>
              <a:xfrm>
                <a:off x="6209355" y="3969061"/>
                <a:ext cx="1173915" cy="720080"/>
                <a:chOff x="6209355" y="3969061"/>
                <a:chExt cx="1173915" cy="720080"/>
              </a:xfrm>
            </p:grpSpPr>
            <p:sp>
              <p:nvSpPr>
                <p:cNvPr id="14" name="フリーフォーム: 図形 13">
                  <a:extLst>
                    <a:ext uri="{FF2B5EF4-FFF2-40B4-BE49-F238E27FC236}">
                      <a16:creationId xmlns:a16="http://schemas.microsoft.com/office/drawing/2014/main" id="{6066506B-8455-48FD-977C-45AB8A862ADC}"/>
                    </a:ext>
                  </a:extLst>
                </p:cNvPr>
                <p:cNvSpPr/>
                <p:nvPr/>
              </p:nvSpPr>
              <p:spPr bwMode="auto">
                <a:xfrm>
                  <a:off x="6209355" y="3969061"/>
                  <a:ext cx="1173915" cy="720080"/>
                </a:xfrm>
                <a:custGeom>
                  <a:avLst/>
                  <a:gdLst>
                    <a:gd name="connsiteX0" fmla="*/ 439844 w 1492284"/>
                    <a:gd name="connsiteY0" fmla="*/ 766 h 1323710"/>
                    <a:gd name="connsiteX1" fmla="*/ 477925 w 1492284"/>
                    <a:gd name="connsiteY1" fmla="*/ 13571 h 1323710"/>
                    <a:gd name="connsiteX2" fmla="*/ 1441681 w 1492284"/>
                    <a:gd name="connsiteY2" fmla="*/ 569996 h 1323710"/>
                    <a:gd name="connsiteX3" fmla="*/ 1478713 w 1492284"/>
                    <a:gd name="connsiteY3" fmla="*/ 708201 h 1323710"/>
                    <a:gd name="connsiteX4" fmla="*/ 1152564 w 1492284"/>
                    <a:gd name="connsiteY4" fmla="*/ 1273108 h 1323710"/>
                    <a:gd name="connsiteX5" fmla="*/ 1014359 w 1492284"/>
                    <a:gd name="connsiteY5" fmla="*/ 1310139 h 1323710"/>
                    <a:gd name="connsiteX6" fmla="*/ 50603 w 1492284"/>
                    <a:gd name="connsiteY6" fmla="*/ 753714 h 1323710"/>
                    <a:gd name="connsiteX7" fmla="*/ 13571 w 1492284"/>
                    <a:gd name="connsiteY7" fmla="*/ 615509 h 1323710"/>
                    <a:gd name="connsiteX8" fmla="*/ 339720 w 1492284"/>
                    <a:gd name="connsiteY8" fmla="*/ 50603 h 1323710"/>
                    <a:gd name="connsiteX9" fmla="*/ 439844 w 1492284"/>
                    <a:gd name="connsiteY9" fmla="*/ 766 h 1323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492284" h="1323710">
                      <a:moveTo>
                        <a:pt x="439844" y="766"/>
                      </a:moveTo>
                      <a:cubicBezTo>
                        <a:pt x="452887" y="2384"/>
                        <a:pt x="465827" y="6586"/>
                        <a:pt x="477925" y="13571"/>
                      </a:cubicBezTo>
                      <a:lnTo>
                        <a:pt x="1441681" y="569996"/>
                      </a:lnTo>
                      <a:cubicBezTo>
                        <a:pt x="1490071" y="597934"/>
                        <a:pt x="1506651" y="659811"/>
                        <a:pt x="1478713" y="708201"/>
                      </a:cubicBezTo>
                      <a:lnTo>
                        <a:pt x="1152564" y="1273108"/>
                      </a:lnTo>
                      <a:cubicBezTo>
                        <a:pt x="1124626" y="1321498"/>
                        <a:pt x="1062749" y="1338077"/>
                        <a:pt x="1014359" y="1310139"/>
                      </a:cubicBezTo>
                      <a:lnTo>
                        <a:pt x="50603" y="753714"/>
                      </a:lnTo>
                      <a:cubicBezTo>
                        <a:pt x="2213" y="725776"/>
                        <a:pt x="-14367" y="663899"/>
                        <a:pt x="13571" y="615509"/>
                      </a:cubicBezTo>
                      <a:lnTo>
                        <a:pt x="339720" y="50603"/>
                      </a:lnTo>
                      <a:cubicBezTo>
                        <a:pt x="360673" y="14310"/>
                        <a:pt x="400717" y="-4089"/>
                        <a:pt x="439844" y="766"/>
                      </a:cubicBezTo>
                      <a:close/>
                    </a:path>
                  </a:pathLst>
                </a:custGeom>
                <a:solidFill>
                  <a:srgbClr val="CCECFF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月 14">
                  <a:extLst>
                    <a:ext uri="{FF2B5EF4-FFF2-40B4-BE49-F238E27FC236}">
                      <a16:creationId xmlns:a16="http://schemas.microsoft.com/office/drawing/2014/main" id="{5B14D731-B40F-474A-A193-C644A81286DA}"/>
                    </a:ext>
                  </a:extLst>
                </p:cNvPr>
                <p:cNvSpPr/>
                <p:nvPr/>
              </p:nvSpPr>
              <p:spPr bwMode="auto">
                <a:xfrm rot="6661181">
                  <a:off x="6784833" y="3858726"/>
                  <a:ext cx="80432" cy="849801"/>
                </a:xfrm>
                <a:prstGeom prst="moon">
                  <a:avLst>
                    <a:gd name="adj" fmla="val 61195"/>
                  </a:avLst>
                </a:prstGeom>
                <a:solidFill>
                  <a:schemeClr val="bg1">
                    <a:lumMod val="65000"/>
                  </a:schemeClr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id="{34746771-13AC-4F9C-9A67-D8B6BB68B247}"/>
                  </a:ext>
                </a:extLst>
              </p:cNvPr>
              <p:cNvGrpSpPr/>
              <p:nvPr/>
            </p:nvGrpSpPr>
            <p:grpSpPr>
              <a:xfrm>
                <a:off x="6443610" y="3817745"/>
                <a:ext cx="901190" cy="494658"/>
                <a:chOff x="6453135" y="3810601"/>
                <a:chExt cx="901190" cy="494658"/>
              </a:xfrm>
            </p:grpSpPr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EE842E88-B25C-4B80-8614-91B9D335BEA9}"/>
                    </a:ext>
                  </a:extLst>
                </p:cNvPr>
                <p:cNvSpPr/>
                <p:nvPr/>
              </p:nvSpPr>
              <p:spPr bwMode="auto">
                <a:xfrm rot="12252838">
                  <a:off x="6453135" y="3810601"/>
                  <a:ext cx="901190" cy="494658"/>
                </a:xfrm>
                <a:custGeom>
                  <a:avLst/>
                  <a:gdLst>
                    <a:gd name="connsiteX0" fmla="*/ 901190 w 901190"/>
                    <a:gd name="connsiteY0" fmla="*/ 461980 h 494658"/>
                    <a:gd name="connsiteX1" fmla="*/ 849166 w 901190"/>
                    <a:gd name="connsiteY1" fmla="*/ 480511 h 494658"/>
                    <a:gd name="connsiteX2" fmla="*/ 716530 w 901190"/>
                    <a:gd name="connsiteY2" fmla="*/ 494658 h 494658"/>
                    <a:gd name="connsiteX3" fmla="*/ 583893 w 901190"/>
                    <a:gd name="connsiteY3" fmla="*/ 480511 h 494658"/>
                    <a:gd name="connsiteX4" fmla="*/ 583562 w 901190"/>
                    <a:gd name="connsiteY4" fmla="*/ 480393 h 494658"/>
                    <a:gd name="connsiteX5" fmla="*/ 583231 w 901190"/>
                    <a:gd name="connsiteY5" fmla="*/ 480511 h 494658"/>
                    <a:gd name="connsiteX6" fmla="*/ 450594 w 901190"/>
                    <a:gd name="connsiteY6" fmla="*/ 494658 h 494658"/>
                    <a:gd name="connsiteX7" fmla="*/ 317960 w 901190"/>
                    <a:gd name="connsiteY7" fmla="*/ 480511 h 494658"/>
                    <a:gd name="connsiteX8" fmla="*/ 317628 w 901190"/>
                    <a:gd name="connsiteY8" fmla="*/ 480393 h 494658"/>
                    <a:gd name="connsiteX9" fmla="*/ 317297 w 901190"/>
                    <a:gd name="connsiteY9" fmla="*/ 480511 h 494658"/>
                    <a:gd name="connsiteX10" fmla="*/ 184660 w 901190"/>
                    <a:gd name="connsiteY10" fmla="*/ 494658 h 494658"/>
                    <a:gd name="connsiteX11" fmla="*/ 52025 w 901190"/>
                    <a:gd name="connsiteY11" fmla="*/ 480511 h 494658"/>
                    <a:gd name="connsiteX12" fmla="*/ 0 w 901190"/>
                    <a:gd name="connsiteY12" fmla="*/ 461981 h 494658"/>
                    <a:gd name="connsiteX13" fmla="*/ 282913 w 901190"/>
                    <a:gd name="connsiteY13" fmla="*/ 16258 h 494658"/>
                    <a:gd name="connsiteX14" fmla="*/ 294853 w 901190"/>
                    <a:gd name="connsiteY14" fmla="*/ 16815 h 494658"/>
                    <a:gd name="connsiteX15" fmla="*/ 460338 w 901190"/>
                    <a:gd name="connsiteY15" fmla="*/ 13910 h 494658"/>
                    <a:gd name="connsiteX16" fmla="*/ 607960 w 901190"/>
                    <a:gd name="connsiteY16" fmla="*/ 0 h 4946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901190" h="494658">
                      <a:moveTo>
                        <a:pt x="901190" y="461980"/>
                      </a:moveTo>
                      <a:lnTo>
                        <a:pt x="849166" y="480511"/>
                      </a:lnTo>
                      <a:cubicBezTo>
                        <a:pt x="808398" y="489621"/>
                        <a:pt x="763579" y="494658"/>
                        <a:pt x="716530" y="494658"/>
                      </a:cubicBezTo>
                      <a:cubicBezTo>
                        <a:pt x="669482" y="494658"/>
                        <a:pt x="624662" y="489621"/>
                        <a:pt x="583893" y="480511"/>
                      </a:cubicBezTo>
                      <a:lnTo>
                        <a:pt x="583562" y="480393"/>
                      </a:lnTo>
                      <a:lnTo>
                        <a:pt x="583231" y="480511"/>
                      </a:lnTo>
                      <a:cubicBezTo>
                        <a:pt x="542464" y="489621"/>
                        <a:pt x="497645" y="494658"/>
                        <a:pt x="450594" y="494658"/>
                      </a:cubicBezTo>
                      <a:cubicBezTo>
                        <a:pt x="403548" y="494658"/>
                        <a:pt x="358724" y="489621"/>
                        <a:pt x="317960" y="480511"/>
                      </a:cubicBezTo>
                      <a:lnTo>
                        <a:pt x="317628" y="480393"/>
                      </a:lnTo>
                      <a:lnTo>
                        <a:pt x="317297" y="480511"/>
                      </a:lnTo>
                      <a:cubicBezTo>
                        <a:pt x="276528" y="489621"/>
                        <a:pt x="231707" y="494658"/>
                        <a:pt x="184660" y="494658"/>
                      </a:cubicBezTo>
                      <a:cubicBezTo>
                        <a:pt x="137612" y="494658"/>
                        <a:pt x="92792" y="489621"/>
                        <a:pt x="52025" y="480511"/>
                      </a:cubicBezTo>
                      <a:lnTo>
                        <a:pt x="0" y="461981"/>
                      </a:lnTo>
                      <a:lnTo>
                        <a:pt x="282913" y="16258"/>
                      </a:lnTo>
                      <a:lnTo>
                        <a:pt x="294853" y="16815"/>
                      </a:lnTo>
                      <a:cubicBezTo>
                        <a:pt x="345835" y="18046"/>
                        <a:pt x="401763" y="17179"/>
                        <a:pt x="460338" y="13910"/>
                      </a:cubicBezTo>
                      <a:lnTo>
                        <a:pt x="607960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bg1">
                      <a:lumMod val="85000"/>
                    </a:scheme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3" name="フリーフォーム: 図形 12">
                  <a:extLst>
                    <a:ext uri="{FF2B5EF4-FFF2-40B4-BE49-F238E27FC236}">
                      <a16:creationId xmlns:a16="http://schemas.microsoft.com/office/drawing/2014/main" id="{EF647D53-AF41-48C7-A389-2A1D96E47D0E}"/>
                    </a:ext>
                  </a:extLst>
                </p:cNvPr>
                <p:cNvSpPr/>
                <p:nvPr/>
              </p:nvSpPr>
              <p:spPr bwMode="auto">
                <a:xfrm rot="6852838">
                  <a:off x="6735015" y="4015841"/>
                  <a:ext cx="237208" cy="307031"/>
                </a:xfrm>
                <a:custGeom>
                  <a:avLst/>
                  <a:gdLst>
                    <a:gd name="connsiteX0" fmla="*/ 6964 w 237208"/>
                    <a:gd name="connsiteY0" fmla="*/ 300247 h 307031"/>
                    <a:gd name="connsiteX1" fmla="*/ 12743 w 237208"/>
                    <a:gd name="connsiteY1" fmla="*/ 287800 h 307031"/>
                    <a:gd name="connsiteX2" fmla="*/ 83754 w 237208"/>
                    <a:gd name="connsiteY2" fmla="*/ 231334 h 307031"/>
                    <a:gd name="connsiteX3" fmla="*/ 156675 w 237208"/>
                    <a:gd name="connsiteY3" fmla="*/ 192748 h 307031"/>
                    <a:gd name="connsiteX4" fmla="*/ 84932 w 237208"/>
                    <a:gd name="connsiteY4" fmla="*/ 187135 h 307031"/>
                    <a:gd name="connsiteX5" fmla="*/ 7525 w 237208"/>
                    <a:gd name="connsiteY5" fmla="*/ 163064 h 307031"/>
                    <a:gd name="connsiteX6" fmla="*/ 0 w 237208"/>
                    <a:gd name="connsiteY6" fmla="*/ 153518 h 307031"/>
                    <a:gd name="connsiteX7" fmla="*/ 7525 w 237208"/>
                    <a:gd name="connsiteY7" fmla="*/ 143971 h 307031"/>
                    <a:gd name="connsiteX8" fmla="*/ 84932 w 237208"/>
                    <a:gd name="connsiteY8" fmla="*/ 119900 h 307031"/>
                    <a:gd name="connsiteX9" fmla="*/ 156678 w 237208"/>
                    <a:gd name="connsiteY9" fmla="*/ 114288 h 307031"/>
                    <a:gd name="connsiteX10" fmla="*/ 83754 w 237208"/>
                    <a:gd name="connsiteY10" fmla="*/ 75700 h 307031"/>
                    <a:gd name="connsiteX11" fmla="*/ 12743 w 237208"/>
                    <a:gd name="connsiteY11" fmla="*/ 19234 h 307031"/>
                    <a:gd name="connsiteX12" fmla="*/ 6965 w 237208"/>
                    <a:gd name="connsiteY12" fmla="*/ 6785 h 307031"/>
                    <a:gd name="connsiteX13" fmla="*/ 15724 w 237208"/>
                    <a:gd name="connsiteY13" fmla="*/ 793 h 307031"/>
                    <a:gd name="connsiteX14" fmla="*/ 211093 w 237208"/>
                    <a:gd name="connsiteY14" fmla="*/ 52985 h 307031"/>
                    <a:gd name="connsiteX15" fmla="*/ 228058 w 237208"/>
                    <a:gd name="connsiteY15" fmla="*/ 61229 h 307031"/>
                    <a:gd name="connsiteX16" fmla="*/ 229849 w 237208"/>
                    <a:gd name="connsiteY16" fmla="*/ 163257 h 307031"/>
                    <a:gd name="connsiteX17" fmla="*/ 237208 w 237208"/>
                    <a:gd name="connsiteY17" fmla="*/ 241357 h 307031"/>
                    <a:gd name="connsiteX18" fmla="*/ 211092 w 237208"/>
                    <a:gd name="connsiteY18" fmla="*/ 254048 h 307031"/>
                    <a:gd name="connsiteX19" fmla="*/ 15723 w 237208"/>
                    <a:gd name="connsiteY19" fmla="*/ 306238 h 3070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237208" h="307031">
                      <a:moveTo>
                        <a:pt x="6964" y="300247"/>
                      </a:moveTo>
                      <a:lnTo>
                        <a:pt x="12743" y="287800"/>
                      </a:lnTo>
                      <a:cubicBezTo>
                        <a:pt x="26874" y="271356"/>
                        <a:pt x="51738" y="251663"/>
                        <a:pt x="83754" y="231334"/>
                      </a:cubicBezTo>
                      <a:lnTo>
                        <a:pt x="156675" y="192748"/>
                      </a:lnTo>
                      <a:lnTo>
                        <a:pt x="84932" y="187135"/>
                      </a:lnTo>
                      <a:cubicBezTo>
                        <a:pt x="50833" y="181236"/>
                        <a:pt x="23742" y="172881"/>
                        <a:pt x="7525" y="163064"/>
                      </a:cubicBezTo>
                      <a:lnTo>
                        <a:pt x="0" y="153518"/>
                      </a:lnTo>
                      <a:lnTo>
                        <a:pt x="7525" y="143971"/>
                      </a:lnTo>
                      <a:cubicBezTo>
                        <a:pt x="23742" y="134153"/>
                        <a:pt x="50833" y="125799"/>
                        <a:pt x="84932" y="119900"/>
                      </a:cubicBezTo>
                      <a:lnTo>
                        <a:pt x="156678" y="114288"/>
                      </a:lnTo>
                      <a:lnTo>
                        <a:pt x="83754" y="75700"/>
                      </a:lnTo>
                      <a:cubicBezTo>
                        <a:pt x="51738" y="55371"/>
                        <a:pt x="26875" y="35676"/>
                        <a:pt x="12743" y="19234"/>
                      </a:cubicBezTo>
                      <a:lnTo>
                        <a:pt x="6965" y="6785"/>
                      </a:lnTo>
                      <a:lnTo>
                        <a:pt x="15724" y="793"/>
                      </a:lnTo>
                      <a:cubicBezTo>
                        <a:pt x="50118" y="-4260"/>
                        <a:pt x="125613" y="15012"/>
                        <a:pt x="211093" y="52985"/>
                      </a:cubicBezTo>
                      <a:lnTo>
                        <a:pt x="228058" y="61229"/>
                      </a:lnTo>
                      <a:lnTo>
                        <a:pt x="229849" y="163257"/>
                      </a:lnTo>
                      <a:lnTo>
                        <a:pt x="237208" y="241357"/>
                      </a:lnTo>
                      <a:lnTo>
                        <a:pt x="211092" y="254048"/>
                      </a:lnTo>
                      <a:cubicBezTo>
                        <a:pt x="125612" y="292020"/>
                        <a:pt x="50117" y="311291"/>
                        <a:pt x="15723" y="306238"/>
                      </a:cubicBezTo>
                      <a:close/>
                    </a:path>
                  </a:pathLst>
                </a:custGeom>
                <a:solidFill>
                  <a:schemeClr val="tx1">
                    <a:alpha val="20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854DB466-9C8B-472D-8A47-F7A2342802B7}"/>
                </a:ext>
              </a:extLst>
            </p:cNvPr>
            <p:cNvSpPr/>
            <p:nvPr/>
          </p:nvSpPr>
          <p:spPr bwMode="auto">
            <a:xfrm>
              <a:off x="2926725" y="1582965"/>
              <a:ext cx="962906" cy="443276"/>
            </a:xfrm>
            <a:custGeom>
              <a:avLst/>
              <a:gdLst>
                <a:gd name="connsiteX0" fmla="*/ 2512659 w 2912709"/>
                <a:gd name="connsiteY0" fmla="*/ 728891 h 1340873"/>
                <a:gd name="connsiteX1" fmla="*/ 2912709 w 2912709"/>
                <a:gd name="connsiteY1" fmla="*/ 890816 h 1340873"/>
                <a:gd name="connsiteX2" fmla="*/ 2822221 w 2912709"/>
                <a:gd name="connsiteY2" fmla="*/ 978923 h 1340873"/>
                <a:gd name="connsiteX3" fmla="*/ 2655534 w 2912709"/>
                <a:gd name="connsiteY3" fmla="*/ 917010 h 1340873"/>
                <a:gd name="connsiteX4" fmla="*/ 2091177 w 2912709"/>
                <a:gd name="connsiteY4" fmla="*/ 1340873 h 1340873"/>
                <a:gd name="connsiteX5" fmla="*/ 1991165 w 2912709"/>
                <a:gd name="connsiteY5" fmla="*/ 1300391 h 1340873"/>
                <a:gd name="connsiteX6" fmla="*/ 2545996 w 2912709"/>
                <a:gd name="connsiteY6" fmla="*/ 876529 h 1340873"/>
                <a:gd name="connsiteX7" fmla="*/ 2407884 w 2912709"/>
                <a:gd name="connsiteY7" fmla="*/ 814616 h 1340873"/>
                <a:gd name="connsiteX8" fmla="*/ 2124515 w 2912709"/>
                <a:gd name="connsiteY8" fmla="*/ 590779 h 1340873"/>
                <a:gd name="connsiteX9" fmla="*/ 2443602 w 2912709"/>
                <a:gd name="connsiteY9" fmla="*/ 709841 h 1340873"/>
                <a:gd name="connsiteX10" fmla="*/ 2345971 w 2912709"/>
                <a:gd name="connsiteY10" fmla="*/ 786041 h 1340873"/>
                <a:gd name="connsiteX11" fmla="*/ 2136421 w 2912709"/>
                <a:gd name="connsiteY11" fmla="*/ 709841 h 1340873"/>
                <a:gd name="connsiteX12" fmla="*/ 1998309 w 2912709"/>
                <a:gd name="connsiteY12" fmla="*/ 821760 h 1340873"/>
                <a:gd name="connsiteX13" fmla="*/ 2186427 w 2912709"/>
                <a:gd name="connsiteY13" fmla="*/ 912248 h 1340873"/>
                <a:gd name="connsiteX14" fmla="*/ 2098321 w 2912709"/>
                <a:gd name="connsiteY14" fmla="*/ 986066 h 1340873"/>
                <a:gd name="connsiteX15" fmla="*/ 1893534 w 2912709"/>
                <a:gd name="connsiteY15" fmla="*/ 900341 h 1340873"/>
                <a:gd name="connsiteX16" fmla="*/ 1686365 w 2912709"/>
                <a:gd name="connsiteY16" fmla="*/ 1050360 h 1340873"/>
                <a:gd name="connsiteX17" fmla="*/ 1912584 w 2912709"/>
                <a:gd name="connsiteY17" fmla="*/ 1145610 h 1340873"/>
                <a:gd name="connsiteX18" fmla="*/ 1798284 w 2912709"/>
                <a:gd name="connsiteY18" fmla="*/ 1238479 h 1340873"/>
                <a:gd name="connsiteX19" fmla="*/ 1488721 w 2912709"/>
                <a:gd name="connsiteY19" fmla="*/ 1095604 h 1340873"/>
                <a:gd name="connsiteX20" fmla="*/ 2124515 w 2912709"/>
                <a:gd name="connsiteY20" fmla="*/ 590779 h 1340873"/>
                <a:gd name="connsiteX21" fmla="*/ 1676579 w 2912709"/>
                <a:gd name="connsiteY21" fmla="*/ 383088 h 1340873"/>
                <a:gd name="connsiteX22" fmla="*/ 1738751 w 2912709"/>
                <a:gd name="connsiteY22" fmla="*/ 435996 h 1340873"/>
                <a:gd name="connsiteX23" fmla="*/ 1443476 w 2912709"/>
                <a:gd name="connsiteY23" fmla="*/ 671739 h 1340873"/>
                <a:gd name="connsiteX24" fmla="*/ 1938776 w 2912709"/>
                <a:gd name="connsiteY24" fmla="*/ 514577 h 1340873"/>
                <a:gd name="connsiteX25" fmla="*/ 2026882 w 2912709"/>
                <a:gd name="connsiteY25" fmla="*/ 576490 h 1340873"/>
                <a:gd name="connsiteX26" fmla="*/ 1553014 w 2912709"/>
                <a:gd name="connsiteY26" fmla="*/ 728889 h 1340873"/>
                <a:gd name="connsiteX27" fmla="*/ 1405376 w 2912709"/>
                <a:gd name="connsiteY27" fmla="*/ 1057502 h 1340873"/>
                <a:gd name="connsiteX28" fmla="*/ 1279170 w 2912709"/>
                <a:gd name="connsiteY28" fmla="*/ 1021783 h 1340873"/>
                <a:gd name="connsiteX29" fmla="*/ 1386326 w 2912709"/>
                <a:gd name="connsiteY29" fmla="*/ 755083 h 1340873"/>
                <a:gd name="connsiteX30" fmla="*/ 1291076 w 2912709"/>
                <a:gd name="connsiteY30" fmla="*/ 778896 h 1340873"/>
                <a:gd name="connsiteX31" fmla="*/ 1076764 w 2912709"/>
                <a:gd name="connsiteY31" fmla="*/ 940821 h 1340873"/>
                <a:gd name="connsiteX32" fmla="*/ 983895 w 2912709"/>
                <a:gd name="connsiteY32" fmla="*/ 897958 h 1340873"/>
                <a:gd name="connsiteX33" fmla="*/ 1626833 w 2912709"/>
                <a:gd name="connsiteY33" fmla="*/ 393133 h 1340873"/>
                <a:gd name="connsiteX34" fmla="*/ 1676579 w 2912709"/>
                <a:gd name="connsiteY34" fmla="*/ 383088 h 1340873"/>
                <a:gd name="connsiteX35" fmla="*/ 1189031 w 2912709"/>
                <a:gd name="connsiteY35" fmla="*/ 333504 h 1340873"/>
                <a:gd name="connsiteX36" fmla="*/ 883883 w 2912709"/>
                <a:gd name="connsiteY36" fmla="*/ 440760 h 1340873"/>
                <a:gd name="connsiteX37" fmla="*/ 724339 w 2912709"/>
                <a:gd name="connsiteY37" fmla="*/ 695554 h 1340873"/>
                <a:gd name="connsiteX38" fmla="*/ 1105339 w 2912709"/>
                <a:gd name="connsiteY38" fmla="*/ 578873 h 1340873"/>
                <a:gd name="connsiteX39" fmla="*/ 1224401 w 2912709"/>
                <a:gd name="connsiteY39" fmla="*/ 340748 h 1340873"/>
                <a:gd name="connsiteX40" fmla="*/ 1189031 w 2912709"/>
                <a:gd name="connsiteY40" fmla="*/ 333504 h 1340873"/>
                <a:gd name="connsiteX41" fmla="*/ 1216626 w 2912709"/>
                <a:gd name="connsiteY41" fmla="*/ 230391 h 1340873"/>
                <a:gd name="connsiteX42" fmla="*/ 1336321 w 2912709"/>
                <a:gd name="connsiteY42" fmla="*/ 252641 h 1340873"/>
                <a:gd name="connsiteX43" fmla="*/ 1191065 w 2912709"/>
                <a:gd name="connsiteY43" fmla="*/ 645548 h 1340873"/>
                <a:gd name="connsiteX44" fmla="*/ 605277 w 2912709"/>
                <a:gd name="connsiteY44" fmla="*/ 776516 h 1340873"/>
                <a:gd name="connsiteX45" fmla="*/ 783871 w 2912709"/>
                <a:gd name="connsiteY45" fmla="*/ 407423 h 1340873"/>
                <a:gd name="connsiteX46" fmla="*/ 1216626 w 2912709"/>
                <a:gd name="connsiteY46" fmla="*/ 230391 h 1340873"/>
                <a:gd name="connsiteX47" fmla="*/ 665077 w 2912709"/>
                <a:gd name="connsiteY47" fmla="*/ 109767 h 1340873"/>
                <a:gd name="connsiteX48" fmla="*/ 426684 w 2912709"/>
                <a:gd name="connsiteY48" fmla="*/ 292947 h 1340873"/>
                <a:gd name="connsiteX49" fmla="*/ 602995 w 2912709"/>
                <a:gd name="connsiteY49" fmla="*/ 335424 h 1340873"/>
                <a:gd name="connsiteX50" fmla="*/ 774341 w 2912709"/>
                <a:gd name="connsiteY50" fmla="*/ 215958 h 1340873"/>
                <a:gd name="connsiteX51" fmla="*/ 665077 w 2912709"/>
                <a:gd name="connsiteY51" fmla="*/ 109767 h 1340873"/>
                <a:gd name="connsiteX52" fmla="*/ 652903 w 2912709"/>
                <a:gd name="connsiteY52" fmla="*/ 230 h 1340873"/>
                <a:gd name="connsiteX53" fmla="*/ 929128 w 2912709"/>
                <a:gd name="connsiteY53" fmla="*/ 147867 h 1340873"/>
                <a:gd name="connsiteX54" fmla="*/ 819591 w 2912709"/>
                <a:gd name="connsiteY54" fmla="*/ 324080 h 1340873"/>
                <a:gd name="connsiteX55" fmla="*/ 583847 w 2912709"/>
                <a:gd name="connsiteY55" fmla="*/ 431236 h 1340873"/>
                <a:gd name="connsiteX56" fmla="*/ 329053 w 2912709"/>
                <a:gd name="connsiteY56" fmla="*/ 388374 h 1340873"/>
                <a:gd name="connsiteX57" fmla="*/ 105216 w 2912709"/>
                <a:gd name="connsiteY57" fmla="*/ 550299 h 1340873"/>
                <a:gd name="connsiteX58" fmla="*/ 441 w 2912709"/>
                <a:gd name="connsiteY58" fmla="*/ 512199 h 1340873"/>
                <a:gd name="connsiteX59" fmla="*/ 652903 w 2912709"/>
                <a:gd name="connsiteY59" fmla="*/ 230 h 1340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</a:cxnLst>
              <a:rect l="l" t="t" r="r" b="b"/>
              <a:pathLst>
                <a:path w="2912709" h="1340873">
                  <a:moveTo>
                    <a:pt x="2512659" y="728891"/>
                  </a:moveTo>
                  <a:lnTo>
                    <a:pt x="2912709" y="890816"/>
                  </a:lnTo>
                  <a:lnTo>
                    <a:pt x="2822221" y="978923"/>
                  </a:lnTo>
                  <a:lnTo>
                    <a:pt x="2655534" y="917010"/>
                  </a:lnTo>
                  <a:lnTo>
                    <a:pt x="2091177" y="1340873"/>
                  </a:lnTo>
                  <a:lnTo>
                    <a:pt x="1991165" y="1300391"/>
                  </a:lnTo>
                  <a:lnTo>
                    <a:pt x="2545996" y="876529"/>
                  </a:lnTo>
                  <a:lnTo>
                    <a:pt x="2407884" y="814616"/>
                  </a:lnTo>
                  <a:close/>
                  <a:moveTo>
                    <a:pt x="2124515" y="590779"/>
                  </a:moveTo>
                  <a:cubicBezTo>
                    <a:pt x="2166583" y="582841"/>
                    <a:pt x="2382483" y="672535"/>
                    <a:pt x="2443602" y="709841"/>
                  </a:cubicBezTo>
                  <a:cubicBezTo>
                    <a:pt x="2458683" y="732859"/>
                    <a:pt x="2383277" y="789216"/>
                    <a:pt x="2345971" y="786041"/>
                  </a:cubicBezTo>
                  <a:lnTo>
                    <a:pt x="2136421" y="709841"/>
                  </a:lnTo>
                  <a:lnTo>
                    <a:pt x="1998309" y="821760"/>
                  </a:lnTo>
                  <a:lnTo>
                    <a:pt x="2186427" y="912248"/>
                  </a:lnTo>
                  <a:cubicBezTo>
                    <a:pt x="2216589" y="934473"/>
                    <a:pt x="2144359" y="994798"/>
                    <a:pt x="2098321" y="986066"/>
                  </a:cubicBezTo>
                  <a:cubicBezTo>
                    <a:pt x="2008627" y="976541"/>
                    <a:pt x="1961796" y="928916"/>
                    <a:pt x="1893534" y="900341"/>
                  </a:cubicBezTo>
                  <a:lnTo>
                    <a:pt x="1686365" y="1050360"/>
                  </a:lnTo>
                  <a:lnTo>
                    <a:pt x="1912584" y="1145610"/>
                  </a:lnTo>
                  <a:cubicBezTo>
                    <a:pt x="1929253" y="1195616"/>
                    <a:pt x="1880041" y="1240860"/>
                    <a:pt x="1798284" y="1238479"/>
                  </a:cubicBezTo>
                  <a:cubicBezTo>
                    <a:pt x="1752246" y="1238479"/>
                    <a:pt x="1491103" y="1125766"/>
                    <a:pt x="1488721" y="1095604"/>
                  </a:cubicBezTo>
                  <a:cubicBezTo>
                    <a:pt x="1486339" y="1065442"/>
                    <a:pt x="2082447" y="598717"/>
                    <a:pt x="2124515" y="590779"/>
                  </a:cubicBezTo>
                  <a:close/>
                  <a:moveTo>
                    <a:pt x="1676579" y="383088"/>
                  </a:moveTo>
                  <a:cubicBezTo>
                    <a:pt x="1719404" y="385990"/>
                    <a:pt x="1741132" y="421709"/>
                    <a:pt x="1738751" y="435996"/>
                  </a:cubicBezTo>
                  <a:cubicBezTo>
                    <a:pt x="1735576" y="455046"/>
                    <a:pt x="1541901" y="593158"/>
                    <a:pt x="1443476" y="671739"/>
                  </a:cubicBezTo>
                  <a:cubicBezTo>
                    <a:pt x="1608576" y="619352"/>
                    <a:pt x="1841542" y="530452"/>
                    <a:pt x="1938776" y="514577"/>
                  </a:cubicBezTo>
                  <a:cubicBezTo>
                    <a:pt x="2036010" y="498702"/>
                    <a:pt x="2049108" y="554265"/>
                    <a:pt x="2026882" y="576490"/>
                  </a:cubicBezTo>
                  <a:cubicBezTo>
                    <a:pt x="2004656" y="598715"/>
                    <a:pt x="1718908" y="672533"/>
                    <a:pt x="1553014" y="728889"/>
                  </a:cubicBezTo>
                  <a:cubicBezTo>
                    <a:pt x="1503801" y="843983"/>
                    <a:pt x="1449826" y="1013846"/>
                    <a:pt x="1405376" y="1057502"/>
                  </a:cubicBezTo>
                  <a:cubicBezTo>
                    <a:pt x="1360926" y="1101158"/>
                    <a:pt x="1282345" y="1072186"/>
                    <a:pt x="1279170" y="1021783"/>
                  </a:cubicBezTo>
                  <a:cubicBezTo>
                    <a:pt x="1275995" y="971380"/>
                    <a:pt x="1350607" y="843983"/>
                    <a:pt x="1386326" y="755083"/>
                  </a:cubicBezTo>
                  <a:lnTo>
                    <a:pt x="1291076" y="778896"/>
                  </a:lnTo>
                  <a:cubicBezTo>
                    <a:pt x="1219639" y="832871"/>
                    <a:pt x="1126770" y="921772"/>
                    <a:pt x="1076764" y="940821"/>
                  </a:cubicBezTo>
                  <a:cubicBezTo>
                    <a:pt x="1026758" y="959870"/>
                    <a:pt x="964845" y="931296"/>
                    <a:pt x="983895" y="897958"/>
                  </a:cubicBezTo>
                  <a:cubicBezTo>
                    <a:pt x="1002945" y="864620"/>
                    <a:pt x="1584765" y="407420"/>
                    <a:pt x="1626833" y="393133"/>
                  </a:cubicBezTo>
                  <a:cubicBezTo>
                    <a:pt x="1645685" y="384799"/>
                    <a:pt x="1662304" y="382120"/>
                    <a:pt x="1676579" y="383088"/>
                  </a:cubicBezTo>
                  <a:close/>
                  <a:moveTo>
                    <a:pt x="1189031" y="333504"/>
                  </a:moveTo>
                  <a:cubicBezTo>
                    <a:pt x="1098406" y="326944"/>
                    <a:pt x="956809" y="389018"/>
                    <a:pt x="883883" y="440760"/>
                  </a:cubicBezTo>
                  <a:cubicBezTo>
                    <a:pt x="800539" y="499894"/>
                    <a:pt x="653697" y="632054"/>
                    <a:pt x="724339" y="695554"/>
                  </a:cubicBezTo>
                  <a:cubicBezTo>
                    <a:pt x="794981" y="759054"/>
                    <a:pt x="1021995" y="638007"/>
                    <a:pt x="1105339" y="578873"/>
                  </a:cubicBezTo>
                  <a:cubicBezTo>
                    <a:pt x="1188683" y="519739"/>
                    <a:pt x="1308539" y="372498"/>
                    <a:pt x="1224401" y="340748"/>
                  </a:cubicBezTo>
                  <a:cubicBezTo>
                    <a:pt x="1213884" y="336779"/>
                    <a:pt x="1201978" y="334441"/>
                    <a:pt x="1189031" y="333504"/>
                  </a:cubicBezTo>
                  <a:close/>
                  <a:moveTo>
                    <a:pt x="1216626" y="230391"/>
                  </a:moveTo>
                  <a:cubicBezTo>
                    <a:pt x="1258534" y="230962"/>
                    <a:pt x="1298420" y="238354"/>
                    <a:pt x="1336321" y="252641"/>
                  </a:cubicBezTo>
                  <a:cubicBezTo>
                    <a:pt x="1487927" y="309791"/>
                    <a:pt x="1387121" y="526486"/>
                    <a:pt x="1191065" y="645548"/>
                  </a:cubicBezTo>
                  <a:cubicBezTo>
                    <a:pt x="995009" y="764610"/>
                    <a:pt x="807684" y="868591"/>
                    <a:pt x="605277" y="776516"/>
                  </a:cubicBezTo>
                  <a:cubicBezTo>
                    <a:pt x="479070" y="713016"/>
                    <a:pt x="566384" y="566173"/>
                    <a:pt x="783871" y="407423"/>
                  </a:cubicBezTo>
                  <a:cubicBezTo>
                    <a:pt x="946987" y="288361"/>
                    <a:pt x="1090904" y="228680"/>
                    <a:pt x="1216626" y="230391"/>
                  </a:cubicBezTo>
                  <a:close/>
                  <a:moveTo>
                    <a:pt x="665077" y="109767"/>
                  </a:moveTo>
                  <a:lnTo>
                    <a:pt x="426684" y="292947"/>
                  </a:lnTo>
                  <a:cubicBezTo>
                    <a:pt x="470554" y="330999"/>
                    <a:pt x="523531" y="351353"/>
                    <a:pt x="602995" y="335424"/>
                  </a:cubicBezTo>
                  <a:cubicBezTo>
                    <a:pt x="682459" y="319494"/>
                    <a:pt x="743713" y="267285"/>
                    <a:pt x="774341" y="215958"/>
                  </a:cubicBezTo>
                  <a:cubicBezTo>
                    <a:pt x="804968" y="164632"/>
                    <a:pt x="731297" y="126580"/>
                    <a:pt x="665077" y="109767"/>
                  </a:cubicBezTo>
                  <a:close/>
                  <a:moveTo>
                    <a:pt x="652903" y="230"/>
                  </a:moveTo>
                  <a:cubicBezTo>
                    <a:pt x="690209" y="-5327"/>
                    <a:pt x="918015" y="91510"/>
                    <a:pt x="929128" y="147867"/>
                  </a:cubicBezTo>
                  <a:cubicBezTo>
                    <a:pt x="940241" y="204224"/>
                    <a:pt x="906109" y="255817"/>
                    <a:pt x="819591" y="324080"/>
                  </a:cubicBezTo>
                  <a:cubicBezTo>
                    <a:pt x="733073" y="392343"/>
                    <a:pt x="674334" y="416948"/>
                    <a:pt x="583847" y="431236"/>
                  </a:cubicBezTo>
                  <a:cubicBezTo>
                    <a:pt x="493360" y="445524"/>
                    <a:pt x="413984" y="402661"/>
                    <a:pt x="329053" y="388374"/>
                  </a:cubicBezTo>
                  <a:cubicBezTo>
                    <a:pt x="254441" y="442349"/>
                    <a:pt x="167922" y="524899"/>
                    <a:pt x="105216" y="550299"/>
                  </a:cubicBezTo>
                  <a:cubicBezTo>
                    <a:pt x="42510" y="575699"/>
                    <a:pt x="-5116" y="551093"/>
                    <a:pt x="441" y="512199"/>
                  </a:cubicBezTo>
                  <a:cubicBezTo>
                    <a:pt x="5998" y="473305"/>
                    <a:pt x="615597" y="5787"/>
                    <a:pt x="652903" y="23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4F732D30-9D77-4564-AA1E-D0957B800B52}"/>
              </a:ext>
            </a:extLst>
          </p:cNvPr>
          <p:cNvGrpSpPr/>
          <p:nvPr/>
        </p:nvGrpSpPr>
        <p:grpSpPr>
          <a:xfrm>
            <a:off x="3762096" y="1494573"/>
            <a:ext cx="2298392" cy="1409832"/>
            <a:chOff x="390605" y="2923763"/>
            <a:chExt cx="1567736" cy="961649"/>
          </a:xfrm>
        </p:grpSpPr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C9C6952C-0D7A-497D-8DF0-5684F9F2E464}"/>
                </a:ext>
              </a:extLst>
            </p:cNvPr>
            <p:cNvSpPr/>
            <p:nvPr/>
          </p:nvSpPr>
          <p:spPr bwMode="auto">
            <a:xfrm>
              <a:off x="390605" y="2923763"/>
              <a:ext cx="1567736" cy="961649"/>
            </a:xfrm>
            <a:custGeom>
              <a:avLst/>
              <a:gdLst>
                <a:gd name="connsiteX0" fmla="*/ 439844 w 1492284"/>
                <a:gd name="connsiteY0" fmla="*/ 766 h 1323710"/>
                <a:gd name="connsiteX1" fmla="*/ 477925 w 1492284"/>
                <a:gd name="connsiteY1" fmla="*/ 13571 h 1323710"/>
                <a:gd name="connsiteX2" fmla="*/ 1441681 w 1492284"/>
                <a:gd name="connsiteY2" fmla="*/ 569996 h 1323710"/>
                <a:gd name="connsiteX3" fmla="*/ 1478713 w 1492284"/>
                <a:gd name="connsiteY3" fmla="*/ 708201 h 1323710"/>
                <a:gd name="connsiteX4" fmla="*/ 1152564 w 1492284"/>
                <a:gd name="connsiteY4" fmla="*/ 1273108 h 1323710"/>
                <a:gd name="connsiteX5" fmla="*/ 1014359 w 1492284"/>
                <a:gd name="connsiteY5" fmla="*/ 1310139 h 1323710"/>
                <a:gd name="connsiteX6" fmla="*/ 50603 w 1492284"/>
                <a:gd name="connsiteY6" fmla="*/ 753714 h 1323710"/>
                <a:gd name="connsiteX7" fmla="*/ 13571 w 1492284"/>
                <a:gd name="connsiteY7" fmla="*/ 615509 h 1323710"/>
                <a:gd name="connsiteX8" fmla="*/ 339720 w 1492284"/>
                <a:gd name="connsiteY8" fmla="*/ 50603 h 1323710"/>
                <a:gd name="connsiteX9" fmla="*/ 439844 w 1492284"/>
                <a:gd name="connsiteY9" fmla="*/ 766 h 1323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92284" h="1323710">
                  <a:moveTo>
                    <a:pt x="439844" y="766"/>
                  </a:moveTo>
                  <a:cubicBezTo>
                    <a:pt x="452887" y="2384"/>
                    <a:pt x="465827" y="6586"/>
                    <a:pt x="477925" y="13571"/>
                  </a:cubicBezTo>
                  <a:lnTo>
                    <a:pt x="1441681" y="569996"/>
                  </a:lnTo>
                  <a:cubicBezTo>
                    <a:pt x="1490071" y="597934"/>
                    <a:pt x="1506651" y="659811"/>
                    <a:pt x="1478713" y="708201"/>
                  </a:cubicBezTo>
                  <a:lnTo>
                    <a:pt x="1152564" y="1273108"/>
                  </a:lnTo>
                  <a:cubicBezTo>
                    <a:pt x="1124626" y="1321498"/>
                    <a:pt x="1062749" y="1338077"/>
                    <a:pt x="1014359" y="1310139"/>
                  </a:cubicBezTo>
                  <a:lnTo>
                    <a:pt x="50603" y="753714"/>
                  </a:lnTo>
                  <a:cubicBezTo>
                    <a:pt x="2213" y="725776"/>
                    <a:pt x="-14367" y="663899"/>
                    <a:pt x="13571" y="615509"/>
                  </a:cubicBezTo>
                  <a:lnTo>
                    <a:pt x="339720" y="50603"/>
                  </a:lnTo>
                  <a:cubicBezTo>
                    <a:pt x="360673" y="14310"/>
                    <a:pt x="400717" y="-4089"/>
                    <a:pt x="439844" y="766"/>
                  </a:cubicBezTo>
                  <a:close/>
                </a:path>
              </a:pathLst>
            </a:custGeom>
            <a:solidFill>
              <a:srgbClr val="FFCCFF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3F4F6CA4-59C3-4892-B3EE-8072ECE4F81C}"/>
                </a:ext>
              </a:extLst>
            </p:cNvPr>
            <p:cNvSpPr/>
            <p:nvPr/>
          </p:nvSpPr>
          <p:spPr bwMode="auto">
            <a:xfrm>
              <a:off x="423661" y="2970829"/>
              <a:ext cx="1519440" cy="783624"/>
            </a:xfrm>
            <a:custGeom>
              <a:avLst/>
              <a:gdLst>
                <a:gd name="connsiteX0" fmla="*/ 991872 w 1549921"/>
                <a:gd name="connsiteY0" fmla="*/ 736379 h 799344"/>
                <a:gd name="connsiteX1" fmla="*/ 1013203 w 1549921"/>
                <a:gd name="connsiteY1" fmla="*/ 739181 h 799344"/>
                <a:gd name="connsiteX2" fmla="*/ 1022628 w 1549921"/>
                <a:gd name="connsiteY2" fmla="*/ 759000 h 799344"/>
                <a:gd name="connsiteX3" fmla="*/ 979855 w 1549921"/>
                <a:gd name="connsiteY3" fmla="*/ 799344 h 799344"/>
                <a:gd name="connsiteX4" fmla="*/ 991872 w 1549921"/>
                <a:gd name="connsiteY4" fmla="*/ 736379 h 799344"/>
                <a:gd name="connsiteX5" fmla="*/ 1239196 w 1549921"/>
                <a:gd name="connsiteY5" fmla="*/ 701441 h 799344"/>
                <a:gd name="connsiteX6" fmla="*/ 1260528 w 1549921"/>
                <a:gd name="connsiteY6" fmla="*/ 704244 h 799344"/>
                <a:gd name="connsiteX7" fmla="*/ 1269952 w 1549921"/>
                <a:gd name="connsiteY7" fmla="*/ 724062 h 799344"/>
                <a:gd name="connsiteX8" fmla="*/ 1227179 w 1549921"/>
                <a:gd name="connsiteY8" fmla="*/ 764407 h 799344"/>
                <a:gd name="connsiteX9" fmla="*/ 1239196 w 1549921"/>
                <a:gd name="connsiteY9" fmla="*/ 701441 h 799344"/>
                <a:gd name="connsiteX10" fmla="*/ 669987 w 1549921"/>
                <a:gd name="connsiteY10" fmla="*/ 634546 h 799344"/>
                <a:gd name="connsiteX11" fmla="*/ 691318 w 1549921"/>
                <a:gd name="connsiteY11" fmla="*/ 637348 h 799344"/>
                <a:gd name="connsiteX12" fmla="*/ 700743 w 1549921"/>
                <a:gd name="connsiteY12" fmla="*/ 657166 h 799344"/>
                <a:gd name="connsiteX13" fmla="*/ 657970 w 1549921"/>
                <a:gd name="connsiteY13" fmla="*/ 697511 h 799344"/>
                <a:gd name="connsiteX14" fmla="*/ 669987 w 1549921"/>
                <a:gd name="connsiteY14" fmla="*/ 634546 h 799344"/>
                <a:gd name="connsiteX15" fmla="*/ 919627 w 1549921"/>
                <a:gd name="connsiteY15" fmla="*/ 600341 h 799344"/>
                <a:gd name="connsiteX16" fmla="*/ 940958 w 1549921"/>
                <a:gd name="connsiteY16" fmla="*/ 603143 h 799344"/>
                <a:gd name="connsiteX17" fmla="*/ 950383 w 1549921"/>
                <a:gd name="connsiteY17" fmla="*/ 622961 h 799344"/>
                <a:gd name="connsiteX18" fmla="*/ 907610 w 1549921"/>
                <a:gd name="connsiteY18" fmla="*/ 663306 h 799344"/>
                <a:gd name="connsiteX19" fmla="*/ 919627 w 1549921"/>
                <a:gd name="connsiteY19" fmla="*/ 600341 h 799344"/>
                <a:gd name="connsiteX20" fmla="*/ 1154149 w 1549921"/>
                <a:gd name="connsiteY20" fmla="*/ 583314 h 799344"/>
                <a:gd name="connsiteX21" fmla="*/ 1175479 w 1549921"/>
                <a:gd name="connsiteY21" fmla="*/ 586116 h 799344"/>
                <a:gd name="connsiteX22" fmla="*/ 1184904 w 1549921"/>
                <a:gd name="connsiteY22" fmla="*/ 605934 h 799344"/>
                <a:gd name="connsiteX23" fmla="*/ 1142131 w 1549921"/>
                <a:gd name="connsiteY23" fmla="*/ 646279 h 799344"/>
                <a:gd name="connsiteX24" fmla="*/ 1154149 w 1549921"/>
                <a:gd name="connsiteY24" fmla="*/ 583314 h 799344"/>
                <a:gd name="connsiteX25" fmla="*/ 1401473 w 1549921"/>
                <a:gd name="connsiteY25" fmla="*/ 548376 h 799344"/>
                <a:gd name="connsiteX26" fmla="*/ 1422804 w 1549921"/>
                <a:gd name="connsiteY26" fmla="*/ 551178 h 799344"/>
                <a:gd name="connsiteX27" fmla="*/ 1432228 w 1549921"/>
                <a:gd name="connsiteY27" fmla="*/ 570997 h 799344"/>
                <a:gd name="connsiteX28" fmla="*/ 1451710 w 1549921"/>
                <a:gd name="connsiteY28" fmla="*/ 565234 h 799344"/>
                <a:gd name="connsiteX29" fmla="*/ 1462260 w 1549921"/>
                <a:gd name="connsiteY29" fmla="*/ 565466 h 799344"/>
                <a:gd name="connsiteX30" fmla="*/ 1427630 w 1549921"/>
                <a:gd name="connsiteY30" fmla="*/ 606943 h 799344"/>
                <a:gd name="connsiteX31" fmla="*/ 1389456 w 1549921"/>
                <a:gd name="connsiteY31" fmla="*/ 611342 h 799344"/>
                <a:gd name="connsiteX32" fmla="*/ 1401473 w 1549921"/>
                <a:gd name="connsiteY32" fmla="*/ 548376 h 799344"/>
                <a:gd name="connsiteX33" fmla="*/ 350417 w 1549921"/>
                <a:gd name="connsiteY33" fmla="*/ 533445 h 799344"/>
                <a:gd name="connsiteX34" fmla="*/ 371749 w 1549921"/>
                <a:gd name="connsiteY34" fmla="*/ 536247 h 799344"/>
                <a:gd name="connsiteX35" fmla="*/ 381173 w 1549921"/>
                <a:gd name="connsiteY35" fmla="*/ 556065 h 799344"/>
                <a:gd name="connsiteX36" fmla="*/ 338400 w 1549921"/>
                <a:gd name="connsiteY36" fmla="*/ 596410 h 799344"/>
                <a:gd name="connsiteX37" fmla="*/ 350417 w 1549921"/>
                <a:gd name="connsiteY37" fmla="*/ 533445 h 799344"/>
                <a:gd name="connsiteX38" fmla="*/ 597742 w 1549921"/>
                <a:gd name="connsiteY38" fmla="*/ 498507 h 799344"/>
                <a:gd name="connsiteX39" fmla="*/ 619073 w 1549921"/>
                <a:gd name="connsiteY39" fmla="*/ 501309 h 799344"/>
                <a:gd name="connsiteX40" fmla="*/ 628498 w 1549921"/>
                <a:gd name="connsiteY40" fmla="*/ 521128 h 799344"/>
                <a:gd name="connsiteX41" fmla="*/ 585725 w 1549921"/>
                <a:gd name="connsiteY41" fmla="*/ 561473 h 799344"/>
                <a:gd name="connsiteX42" fmla="*/ 597742 w 1549921"/>
                <a:gd name="connsiteY42" fmla="*/ 498507 h 799344"/>
                <a:gd name="connsiteX43" fmla="*/ 832264 w 1549921"/>
                <a:gd name="connsiteY43" fmla="*/ 481480 h 799344"/>
                <a:gd name="connsiteX44" fmla="*/ 853594 w 1549921"/>
                <a:gd name="connsiteY44" fmla="*/ 484282 h 799344"/>
                <a:gd name="connsiteX45" fmla="*/ 863019 w 1549921"/>
                <a:gd name="connsiteY45" fmla="*/ 504101 h 799344"/>
                <a:gd name="connsiteX46" fmla="*/ 820246 w 1549921"/>
                <a:gd name="connsiteY46" fmla="*/ 544446 h 799344"/>
                <a:gd name="connsiteX47" fmla="*/ 832264 w 1549921"/>
                <a:gd name="connsiteY47" fmla="*/ 481480 h 799344"/>
                <a:gd name="connsiteX48" fmla="*/ 1081904 w 1549921"/>
                <a:gd name="connsiteY48" fmla="*/ 447275 h 799344"/>
                <a:gd name="connsiteX49" fmla="*/ 1103234 w 1549921"/>
                <a:gd name="connsiteY49" fmla="*/ 450078 h 799344"/>
                <a:gd name="connsiteX50" fmla="*/ 1112659 w 1549921"/>
                <a:gd name="connsiteY50" fmla="*/ 469896 h 799344"/>
                <a:gd name="connsiteX51" fmla="*/ 1069886 w 1549921"/>
                <a:gd name="connsiteY51" fmla="*/ 510241 h 799344"/>
                <a:gd name="connsiteX52" fmla="*/ 1081904 w 1549921"/>
                <a:gd name="connsiteY52" fmla="*/ 447275 h 799344"/>
                <a:gd name="connsiteX53" fmla="*/ 28533 w 1549921"/>
                <a:gd name="connsiteY53" fmla="*/ 431611 h 799344"/>
                <a:gd name="connsiteX54" fmla="*/ 49863 w 1549921"/>
                <a:gd name="connsiteY54" fmla="*/ 434414 h 799344"/>
                <a:gd name="connsiteX55" fmla="*/ 59289 w 1549921"/>
                <a:gd name="connsiteY55" fmla="*/ 454232 h 799344"/>
                <a:gd name="connsiteX56" fmla="*/ 16516 w 1549921"/>
                <a:gd name="connsiteY56" fmla="*/ 494577 h 799344"/>
                <a:gd name="connsiteX57" fmla="*/ 28533 w 1549921"/>
                <a:gd name="connsiteY57" fmla="*/ 431611 h 799344"/>
                <a:gd name="connsiteX58" fmla="*/ 1323130 w 1549921"/>
                <a:gd name="connsiteY58" fmla="*/ 423923 h 799344"/>
                <a:gd name="connsiteX59" fmla="*/ 1344462 w 1549921"/>
                <a:gd name="connsiteY59" fmla="*/ 426725 h 799344"/>
                <a:gd name="connsiteX60" fmla="*/ 1353886 w 1549921"/>
                <a:gd name="connsiteY60" fmla="*/ 446544 h 799344"/>
                <a:gd name="connsiteX61" fmla="*/ 1311113 w 1549921"/>
                <a:gd name="connsiteY61" fmla="*/ 486889 h 799344"/>
                <a:gd name="connsiteX62" fmla="*/ 1323130 w 1549921"/>
                <a:gd name="connsiteY62" fmla="*/ 423923 h 799344"/>
                <a:gd name="connsiteX63" fmla="*/ 1543583 w 1549921"/>
                <a:gd name="connsiteY63" fmla="*/ 413018 h 799344"/>
                <a:gd name="connsiteX64" fmla="*/ 1548167 w 1549921"/>
                <a:gd name="connsiteY64" fmla="*/ 419515 h 799344"/>
                <a:gd name="connsiteX65" fmla="*/ 1549921 w 1549921"/>
                <a:gd name="connsiteY65" fmla="*/ 436903 h 799344"/>
                <a:gd name="connsiteX66" fmla="*/ 1543394 w 1549921"/>
                <a:gd name="connsiteY66" fmla="*/ 425373 h 799344"/>
                <a:gd name="connsiteX67" fmla="*/ 278173 w 1549921"/>
                <a:gd name="connsiteY67" fmla="*/ 397406 h 799344"/>
                <a:gd name="connsiteX68" fmla="*/ 299504 w 1549921"/>
                <a:gd name="connsiteY68" fmla="*/ 400209 h 799344"/>
                <a:gd name="connsiteX69" fmla="*/ 308929 w 1549921"/>
                <a:gd name="connsiteY69" fmla="*/ 420027 h 799344"/>
                <a:gd name="connsiteX70" fmla="*/ 266156 w 1549921"/>
                <a:gd name="connsiteY70" fmla="*/ 460372 h 799344"/>
                <a:gd name="connsiteX71" fmla="*/ 278173 w 1549921"/>
                <a:gd name="connsiteY71" fmla="*/ 397406 h 799344"/>
                <a:gd name="connsiteX72" fmla="*/ 512694 w 1549921"/>
                <a:gd name="connsiteY72" fmla="*/ 380379 h 799344"/>
                <a:gd name="connsiteX73" fmla="*/ 534025 w 1549921"/>
                <a:gd name="connsiteY73" fmla="*/ 383181 h 799344"/>
                <a:gd name="connsiteX74" fmla="*/ 543449 w 1549921"/>
                <a:gd name="connsiteY74" fmla="*/ 403000 h 799344"/>
                <a:gd name="connsiteX75" fmla="*/ 500677 w 1549921"/>
                <a:gd name="connsiteY75" fmla="*/ 443345 h 799344"/>
                <a:gd name="connsiteX76" fmla="*/ 512694 w 1549921"/>
                <a:gd name="connsiteY76" fmla="*/ 380379 h 799344"/>
                <a:gd name="connsiteX77" fmla="*/ 760019 w 1549921"/>
                <a:gd name="connsiteY77" fmla="*/ 345442 h 799344"/>
                <a:gd name="connsiteX78" fmla="*/ 781349 w 1549921"/>
                <a:gd name="connsiteY78" fmla="*/ 348244 h 799344"/>
                <a:gd name="connsiteX79" fmla="*/ 790774 w 1549921"/>
                <a:gd name="connsiteY79" fmla="*/ 368063 h 799344"/>
                <a:gd name="connsiteX80" fmla="*/ 748001 w 1549921"/>
                <a:gd name="connsiteY80" fmla="*/ 408407 h 799344"/>
                <a:gd name="connsiteX81" fmla="*/ 760019 w 1549921"/>
                <a:gd name="connsiteY81" fmla="*/ 345442 h 799344"/>
                <a:gd name="connsiteX82" fmla="*/ 1001245 w 1549921"/>
                <a:gd name="connsiteY82" fmla="*/ 322089 h 799344"/>
                <a:gd name="connsiteX83" fmla="*/ 1022576 w 1549921"/>
                <a:gd name="connsiteY83" fmla="*/ 324892 h 799344"/>
                <a:gd name="connsiteX84" fmla="*/ 1032001 w 1549921"/>
                <a:gd name="connsiteY84" fmla="*/ 344710 h 799344"/>
                <a:gd name="connsiteX85" fmla="*/ 989228 w 1549921"/>
                <a:gd name="connsiteY85" fmla="*/ 385055 h 799344"/>
                <a:gd name="connsiteX86" fmla="*/ 1001245 w 1549921"/>
                <a:gd name="connsiteY86" fmla="*/ 322089 h 799344"/>
                <a:gd name="connsiteX87" fmla="*/ 1250885 w 1549921"/>
                <a:gd name="connsiteY87" fmla="*/ 287885 h 799344"/>
                <a:gd name="connsiteX88" fmla="*/ 1272217 w 1549921"/>
                <a:gd name="connsiteY88" fmla="*/ 290687 h 799344"/>
                <a:gd name="connsiteX89" fmla="*/ 1281641 w 1549921"/>
                <a:gd name="connsiteY89" fmla="*/ 310505 h 799344"/>
                <a:gd name="connsiteX90" fmla="*/ 1238868 w 1549921"/>
                <a:gd name="connsiteY90" fmla="*/ 350850 h 799344"/>
                <a:gd name="connsiteX91" fmla="*/ 1250885 w 1549921"/>
                <a:gd name="connsiteY91" fmla="*/ 287885 h 799344"/>
                <a:gd name="connsiteX92" fmla="*/ 190809 w 1549921"/>
                <a:gd name="connsiteY92" fmla="*/ 278546 h 799344"/>
                <a:gd name="connsiteX93" fmla="*/ 212140 w 1549921"/>
                <a:gd name="connsiteY93" fmla="*/ 281348 h 799344"/>
                <a:gd name="connsiteX94" fmla="*/ 221564 w 1549921"/>
                <a:gd name="connsiteY94" fmla="*/ 301166 h 799344"/>
                <a:gd name="connsiteX95" fmla="*/ 178791 w 1549921"/>
                <a:gd name="connsiteY95" fmla="*/ 341511 h 799344"/>
                <a:gd name="connsiteX96" fmla="*/ 190809 w 1549921"/>
                <a:gd name="connsiteY96" fmla="*/ 278546 h 799344"/>
                <a:gd name="connsiteX97" fmla="*/ 440450 w 1549921"/>
                <a:gd name="connsiteY97" fmla="*/ 244341 h 799344"/>
                <a:gd name="connsiteX98" fmla="*/ 461780 w 1549921"/>
                <a:gd name="connsiteY98" fmla="*/ 247143 h 799344"/>
                <a:gd name="connsiteX99" fmla="*/ 471204 w 1549921"/>
                <a:gd name="connsiteY99" fmla="*/ 266962 h 799344"/>
                <a:gd name="connsiteX100" fmla="*/ 428432 w 1549921"/>
                <a:gd name="connsiteY100" fmla="*/ 307306 h 799344"/>
                <a:gd name="connsiteX101" fmla="*/ 440450 w 1549921"/>
                <a:gd name="connsiteY101" fmla="*/ 244341 h 799344"/>
                <a:gd name="connsiteX102" fmla="*/ 681676 w 1549921"/>
                <a:gd name="connsiteY102" fmla="*/ 220989 h 799344"/>
                <a:gd name="connsiteX103" fmla="*/ 703007 w 1549921"/>
                <a:gd name="connsiteY103" fmla="*/ 223791 h 799344"/>
                <a:gd name="connsiteX104" fmla="*/ 712432 w 1549921"/>
                <a:gd name="connsiteY104" fmla="*/ 243609 h 799344"/>
                <a:gd name="connsiteX105" fmla="*/ 669659 w 1549921"/>
                <a:gd name="connsiteY105" fmla="*/ 283954 h 799344"/>
                <a:gd name="connsiteX106" fmla="*/ 681676 w 1549921"/>
                <a:gd name="connsiteY106" fmla="*/ 220989 h 799344"/>
                <a:gd name="connsiteX107" fmla="*/ 929000 w 1549921"/>
                <a:gd name="connsiteY107" fmla="*/ 186051 h 799344"/>
                <a:gd name="connsiteX108" fmla="*/ 950331 w 1549921"/>
                <a:gd name="connsiteY108" fmla="*/ 188853 h 799344"/>
                <a:gd name="connsiteX109" fmla="*/ 959756 w 1549921"/>
                <a:gd name="connsiteY109" fmla="*/ 208672 h 799344"/>
                <a:gd name="connsiteX110" fmla="*/ 916983 w 1549921"/>
                <a:gd name="connsiteY110" fmla="*/ 249017 h 799344"/>
                <a:gd name="connsiteX111" fmla="*/ 929000 w 1549921"/>
                <a:gd name="connsiteY111" fmla="*/ 186051 h 799344"/>
                <a:gd name="connsiteX112" fmla="*/ 197543 w 1549921"/>
                <a:gd name="connsiteY112" fmla="*/ 169341 h 799344"/>
                <a:gd name="connsiteX113" fmla="*/ 201839 w 1549921"/>
                <a:gd name="connsiteY113" fmla="*/ 172764 h 799344"/>
                <a:gd name="connsiteX114" fmla="*/ 181248 w 1549921"/>
                <a:gd name="connsiteY114" fmla="*/ 192066 h 799344"/>
                <a:gd name="connsiteX115" fmla="*/ 177761 w 1549921"/>
                <a:gd name="connsiteY115" fmla="*/ 193034 h 799344"/>
                <a:gd name="connsiteX116" fmla="*/ 359791 w 1549921"/>
                <a:gd name="connsiteY116" fmla="*/ 119155 h 799344"/>
                <a:gd name="connsiteX117" fmla="*/ 381122 w 1549921"/>
                <a:gd name="connsiteY117" fmla="*/ 121957 h 799344"/>
                <a:gd name="connsiteX118" fmla="*/ 390547 w 1549921"/>
                <a:gd name="connsiteY118" fmla="*/ 141776 h 799344"/>
                <a:gd name="connsiteX119" fmla="*/ 347774 w 1549921"/>
                <a:gd name="connsiteY119" fmla="*/ 182121 h 799344"/>
                <a:gd name="connsiteX120" fmla="*/ 359791 w 1549921"/>
                <a:gd name="connsiteY120" fmla="*/ 119155 h 799344"/>
                <a:gd name="connsiteX121" fmla="*/ 609431 w 1549921"/>
                <a:gd name="connsiteY121" fmla="*/ 84950 h 799344"/>
                <a:gd name="connsiteX122" fmla="*/ 630762 w 1549921"/>
                <a:gd name="connsiteY122" fmla="*/ 87753 h 799344"/>
                <a:gd name="connsiteX123" fmla="*/ 640187 w 1549921"/>
                <a:gd name="connsiteY123" fmla="*/ 107571 h 799344"/>
                <a:gd name="connsiteX124" fmla="*/ 597414 w 1549921"/>
                <a:gd name="connsiteY124" fmla="*/ 147916 h 799344"/>
                <a:gd name="connsiteX125" fmla="*/ 609431 w 1549921"/>
                <a:gd name="connsiteY125" fmla="*/ 84950 h 799344"/>
                <a:gd name="connsiteX126" fmla="*/ 338926 w 1549921"/>
                <a:gd name="connsiteY126" fmla="*/ 0 h 799344"/>
                <a:gd name="connsiteX127" fmla="*/ 354460 w 1549921"/>
                <a:gd name="connsiteY127" fmla="*/ 340 h 799344"/>
                <a:gd name="connsiteX128" fmla="*/ 320716 w 1549921"/>
                <a:gd name="connsiteY128" fmla="*/ 40875 h 799344"/>
                <a:gd name="connsiteX129" fmla="*/ 303105 w 1549921"/>
                <a:gd name="connsiteY129" fmla="*/ 42904 h 7993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</a:cxnLst>
              <a:rect l="l" t="t" r="r" b="b"/>
              <a:pathLst>
                <a:path w="1549921" h="799344">
                  <a:moveTo>
                    <a:pt x="991872" y="736379"/>
                  </a:moveTo>
                  <a:cubicBezTo>
                    <a:pt x="999496" y="735476"/>
                    <a:pt x="1007260" y="736459"/>
                    <a:pt x="1013203" y="739181"/>
                  </a:cubicBezTo>
                  <a:cubicBezTo>
                    <a:pt x="1021127" y="742811"/>
                    <a:pt x="1025816" y="749532"/>
                    <a:pt x="1022628" y="759000"/>
                  </a:cubicBezTo>
                  <a:cubicBezTo>
                    <a:pt x="1076411" y="734110"/>
                    <a:pt x="1123154" y="790802"/>
                    <a:pt x="979855" y="799344"/>
                  </a:cubicBezTo>
                  <a:cubicBezTo>
                    <a:pt x="947368" y="758761"/>
                    <a:pt x="968998" y="739086"/>
                    <a:pt x="991872" y="736379"/>
                  </a:cubicBezTo>
                  <a:close/>
                  <a:moveTo>
                    <a:pt x="1239196" y="701441"/>
                  </a:moveTo>
                  <a:cubicBezTo>
                    <a:pt x="1246821" y="700539"/>
                    <a:pt x="1254585" y="701522"/>
                    <a:pt x="1260528" y="704244"/>
                  </a:cubicBezTo>
                  <a:cubicBezTo>
                    <a:pt x="1268451" y="707873"/>
                    <a:pt x="1273140" y="714595"/>
                    <a:pt x="1269952" y="724062"/>
                  </a:cubicBezTo>
                  <a:cubicBezTo>
                    <a:pt x="1323735" y="699173"/>
                    <a:pt x="1370478" y="755865"/>
                    <a:pt x="1227179" y="764407"/>
                  </a:cubicBezTo>
                  <a:cubicBezTo>
                    <a:pt x="1194693" y="723824"/>
                    <a:pt x="1216322" y="704149"/>
                    <a:pt x="1239196" y="701441"/>
                  </a:cubicBezTo>
                  <a:close/>
                  <a:moveTo>
                    <a:pt x="669987" y="634546"/>
                  </a:moveTo>
                  <a:cubicBezTo>
                    <a:pt x="677611" y="633643"/>
                    <a:pt x="685375" y="634626"/>
                    <a:pt x="691318" y="637348"/>
                  </a:cubicBezTo>
                  <a:cubicBezTo>
                    <a:pt x="699242" y="640977"/>
                    <a:pt x="703930" y="647699"/>
                    <a:pt x="700743" y="657166"/>
                  </a:cubicBezTo>
                  <a:cubicBezTo>
                    <a:pt x="754526" y="632277"/>
                    <a:pt x="801269" y="688969"/>
                    <a:pt x="657970" y="697511"/>
                  </a:cubicBezTo>
                  <a:cubicBezTo>
                    <a:pt x="625483" y="656928"/>
                    <a:pt x="647113" y="637253"/>
                    <a:pt x="669987" y="634546"/>
                  </a:cubicBezTo>
                  <a:close/>
                  <a:moveTo>
                    <a:pt x="919627" y="600341"/>
                  </a:moveTo>
                  <a:cubicBezTo>
                    <a:pt x="927252" y="599438"/>
                    <a:pt x="935015" y="600421"/>
                    <a:pt x="940958" y="603143"/>
                  </a:cubicBezTo>
                  <a:cubicBezTo>
                    <a:pt x="948882" y="606772"/>
                    <a:pt x="953571" y="613494"/>
                    <a:pt x="950383" y="622961"/>
                  </a:cubicBezTo>
                  <a:cubicBezTo>
                    <a:pt x="1004166" y="598072"/>
                    <a:pt x="1050909" y="654764"/>
                    <a:pt x="907610" y="663306"/>
                  </a:cubicBezTo>
                  <a:cubicBezTo>
                    <a:pt x="875123" y="622723"/>
                    <a:pt x="896753" y="603048"/>
                    <a:pt x="919627" y="600341"/>
                  </a:cubicBezTo>
                  <a:close/>
                  <a:moveTo>
                    <a:pt x="1154149" y="583314"/>
                  </a:moveTo>
                  <a:cubicBezTo>
                    <a:pt x="1161773" y="582411"/>
                    <a:pt x="1169536" y="583394"/>
                    <a:pt x="1175479" y="586116"/>
                  </a:cubicBezTo>
                  <a:cubicBezTo>
                    <a:pt x="1183403" y="589745"/>
                    <a:pt x="1188092" y="596467"/>
                    <a:pt x="1184904" y="605934"/>
                  </a:cubicBezTo>
                  <a:cubicBezTo>
                    <a:pt x="1238688" y="581045"/>
                    <a:pt x="1285430" y="637737"/>
                    <a:pt x="1142131" y="646279"/>
                  </a:cubicBezTo>
                  <a:cubicBezTo>
                    <a:pt x="1109645" y="605696"/>
                    <a:pt x="1131274" y="586021"/>
                    <a:pt x="1154149" y="583314"/>
                  </a:cubicBezTo>
                  <a:close/>
                  <a:moveTo>
                    <a:pt x="1401473" y="548376"/>
                  </a:moveTo>
                  <a:cubicBezTo>
                    <a:pt x="1409098" y="547473"/>
                    <a:pt x="1416860" y="548456"/>
                    <a:pt x="1422804" y="551178"/>
                  </a:cubicBezTo>
                  <a:cubicBezTo>
                    <a:pt x="1430728" y="554808"/>
                    <a:pt x="1435417" y="561529"/>
                    <a:pt x="1432228" y="570997"/>
                  </a:cubicBezTo>
                  <a:cubicBezTo>
                    <a:pt x="1438951" y="567886"/>
                    <a:pt x="1445564" y="566050"/>
                    <a:pt x="1451710" y="565234"/>
                  </a:cubicBezTo>
                  <a:lnTo>
                    <a:pt x="1462260" y="565466"/>
                  </a:lnTo>
                  <a:lnTo>
                    <a:pt x="1427630" y="606943"/>
                  </a:lnTo>
                  <a:lnTo>
                    <a:pt x="1389456" y="611342"/>
                  </a:lnTo>
                  <a:cubicBezTo>
                    <a:pt x="1356970" y="570758"/>
                    <a:pt x="1378599" y="551083"/>
                    <a:pt x="1401473" y="548376"/>
                  </a:cubicBezTo>
                  <a:close/>
                  <a:moveTo>
                    <a:pt x="350417" y="533445"/>
                  </a:moveTo>
                  <a:cubicBezTo>
                    <a:pt x="358042" y="532542"/>
                    <a:pt x="365805" y="533525"/>
                    <a:pt x="371749" y="536247"/>
                  </a:cubicBezTo>
                  <a:cubicBezTo>
                    <a:pt x="379672" y="539876"/>
                    <a:pt x="384361" y="546598"/>
                    <a:pt x="381173" y="556065"/>
                  </a:cubicBezTo>
                  <a:cubicBezTo>
                    <a:pt x="434957" y="531176"/>
                    <a:pt x="481700" y="587868"/>
                    <a:pt x="338400" y="596410"/>
                  </a:cubicBezTo>
                  <a:cubicBezTo>
                    <a:pt x="305914" y="555827"/>
                    <a:pt x="327543" y="536152"/>
                    <a:pt x="350417" y="533445"/>
                  </a:cubicBezTo>
                  <a:close/>
                  <a:moveTo>
                    <a:pt x="597742" y="498507"/>
                  </a:moveTo>
                  <a:cubicBezTo>
                    <a:pt x="605367" y="497605"/>
                    <a:pt x="613130" y="498587"/>
                    <a:pt x="619073" y="501309"/>
                  </a:cubicBezTo>
                  <a:cubicBezTo>
                    <a:pt x="626997" y="504939"/>
                    <a:pt x="631686" y="511660"/>
                    <a:pt x="628498" y="521128"/>
                  </a:cubicBezTo>
                  <a:cubicBezTo>
                    <a:pt x="682281" y="496239"/>
                    <a:pt x="729024" y="552931"/>
                    <a:pt x="585725" y="561473"/>
                  </a:cubicBezTo>
                  <a:cubicBezTo>
                    <a:pt x="553238" y="520890"/>
                    <a:pt x="574868" y="501215"/>
                    <a:pt x="597742" y="498507"/>
                  </a:cubicBezTo>
                  <a:close/>
                  <a:moveTo>
                    <a:pt x="832264" y="481480"/>
                  </a:moveTo>
                  <a:cubicBezTo>
                    <a:pt x="839889" y="480577"/>
                    <a:pt x="847651" y="481560"/>
                    <a:pt x="853594" y="484282"/>
                  </a:cubicBezTo>
                  <a:cubicBezTo>
                    <a:pt x="861518" y="487911"/>
                    <a:pt x="866207" y="494633"/>
                    <a:pt x="863019" y="504101"/>
                  </a:cubicBezTo>
                  <a:cubicBezTo>
                    <a:pt x="916803" y="479212"/>
                    <a:pt x="963545" y="535904"/>
                    <a:pt x="820246" y="544446"/>
                  </a:cubicBezTo>
                  <a:cubicBezTo>
                    <a:pt x="787760" y="503862"/>
                    <a:pt x="809390" y="484187"/>
                    <a:pt x="832264" y="481480"/>
                  </a:cubicBezTo>
                  <a:close/>
                  <a:moveTo>
                    <a:pt x="1081904" y="447275"/>
                  </a:moveTo>
                  <a:cubicBezTo>
                    <a:pt x="1089529" y="446373"/>
                    <a:pt x="1097291" y="447356"/>
                    <a:pt x="1103234" y="450078"/>
                  </a:cubicBezTo>
                  <a:cubicBezTo>
                    <a:pt x="1111159" y="453707"/>
                    <a:pt x="1115848" y="460428"/>
                    <a:pt x="1112659" y="469896"/>
                  </a:cubicBezTo>
                  <a:cubicBezTo>
                    <a:pt x="1166443" y="445007"/>
                    <a:pt x="1213185" y="501699"/>
                    <a:pt x="1069886" y="510241"/>
                  </a:cubicBezTo>
                  <a:cubicBezTo>
                    <a:pt x="1037400" y="469658"/>
                    <a:pt x="1059030" y="449983"/>
                    <a:pt x="1081904" y="447275"/>
                  </a:cubicBezTo>
                  <a:close/>
                  <a:moveTo>
                    <a:pt x="28533" y="431611"/>
                  </a:moveTo>
                  <a:cubicBezTo>
                    <a:pt x="36157" y="430709"/>
                    <a:pt x="43920" y="431691"/>
                    <a:pt x="49863" y="434414"/>
                  </a:cubicBezTo>
                  <a:cubicBezTo>
                    <a:pt x="57787" y="438043"/>
                    <a:pt x="62476" y="444764"/>
                    <a:pt x="59289" y="454232"/>
                  </a:cubicBezTo>
                  <a:cubicBezTo>
                    <a:pt x="113072" y="429343"/>
                    <a:pt x="159815" y="486035"/>
                    <a:pt x="16516" y="494577"/>
                  </a:cubicBezTo>
                  <a:cubicBezTo>
                    <a:pt x="-15971" y="453994"/>
                    <a:pt x="5658" y="434319"/>
                    <a:pt x="28533" y="431611"/>
                  </a:cubicBezTo>
                  <a:close/>
                  <a:moveTo>
                    <a:pt x="1323130" y="423923"/>
                  </a:moveTo>
                  <a:cubicBezTo>
                    <a:pt x="1330755" y="423020"/>
                    <a:pt x="1338518" y="424003"/>
                    <a:pt x="1344462" y="426725"/>
                  </a:cubicBezTo>
                  <a:cubicBezTo>
                    <a:pt x="1352385" y="430355"/>
                    <a:pt x="1357074" y="437076"/>
                    <a:pt x="1353886" y="446544"/>
                  </a:cubicBezTo>
                  <a:cubicBezTo>
                    <a:pt x="1407669" y="421654"/>
                    <a:pt x="1454412" y="478347"/>
                    <a:pt x="1311113" y="486889"/>
                  </a:cubicBezTo>
                  <a:cubicBezTo>
                    <a:pt x="1278627" y="446305"/>
                    <a:pt x="1300256" y="426630"/>
                    <a:pt x="1323130" y="423923"/>
                  </a:cubicBezTo>
                  <a:close/>
                  <a:moveTo>
                    <a:pt x="1543583" y="413018"/>
                  </a:moveTo>
                  <a:lnTo>
                    <a:pt x="1548167" y="419515"/>
                  </a:lnTo>
                  <a:lnTo>
                    <a:pt x="1549921" y="436903"/>
                  </a:lnTo>
                  <a:lnTo>
                    <a:pt x="1543394" y="425373"/>
                  </a:lnTo>
                  <a:close/>
                  <a:moveTo>
                    <a:pt x="278173" y="397406"/>
                  </a:moveTo>
                  <a:cubicBezTo>
                    <a:pt x="285797" y="396504"/>
                    <a:pt x="293561" y="397487"/>
                    <a:pt x="299504" y="400209"/>
                  </a:cubicBezTo>
                  <a:cubicBezTo>
                    <a:pt x="307428" y="403838"/>
                    <a:pt x="312116" y="410559"/>
                    <a:pt x="308929" y="420027"/>
                  </a:cubicBezTo>
                  <a:cubicBezTo>
                    <a:pt x="362712" y="395138"/>
                    <a:pt x="409455" y="451830"/>
                    <a:pt x="266156" y="460372"/>
                  </a:cubicBezTo>
                  <a:cubicBezTo>
                    <a:pt x="233669" y="419789"/>
                    <a:pt x="255298" y="400114"/>
                    <a:pt x="278173" y="397406"/>
                  </a:cubicBezTo>
                  <a:close/>
                  <a:moveTo>
                    <a:pt x="512694" y="380379"/>
                  </a:moveTo>
                  <a:cubicBezTo>
                    <a:pt x="520319" y="379476"/>
                    <a:pt x="528082" y="380459"/>
                    <a:pt x="534025" y="383181"/>
                  </a:cubicBezTo>
                  <a:cubicBezTo>
                    <a:pt x="541949" y="386810"/>
                    <a:pt x="546638" y="393532"/>
                    <a:pt x="543449" y="403000"/>
                  </a:cubicBezTo>
                  <a:cubicBezTo>
                    <a:pt x="597233" y="378111"/>
                    <a:pt x="643976" y="434803"/>
                    <a:pt x="500677" y="443345"/>
                  </a:cubicBezTo>
                  <a:cubicBezTo>
                    <a:pt x="468191" y="402761"/>
                    <a:pt x="489820" y="383086"/>
                    <a:pt x="512694" y="380379"/>
                  </a:cubicBezTo>
                  <a:close/>
                  <a:moveTo>
                    <a:pt x="760019" y="345442"/>
                  </a:moveTo>
                  <a:cubicBezTo>
                    <a:pt x="767644" y="344539"/>
                    <a:pt x="775406" y="345522"/>
                    <a:pt x="781349" y="348244"/>
                  </a:cubicBezTo>
                  <a:cubicBezTo>
                    <a:pt x="789273" y="351873"/>
                    <a:pt x="793963" y="358595"/>
                    <a:pt x="790774" y="368063"/>
                  </a:cubicBezTo>
                  <a:cubicBezTo>
                    <a:pt x="844558" y="343173"/>
                    <a:pt x="891300" y="399865"/>
                    <a:pt x="748001" y="408407"/>
                  </a:cubicBezTo>
                  <a:cubicBezTo>
                    <a:pt x="715515" y="367824"/>
                    <a:pt x="737145" y="348149"/>
                    <a:pt x="760019" y="345442"/>
                  </a:cubicBezTo>
                  <a:close/>
                  <a:moveTo>
                    <a:pt x="1001245" y="322089"/>
                  </a:moveTo>
                  <a:cubicBezTo>
                    <a:pt x="1008870" y="321187"/>
                    <a:pt x="1016633" y="322169"/>
                    <a:pt x="1022576" y="324892"/>
                  </a:cubicBezTo>
                  <a:cubicBezTo>
                    <a:pt x="1030500" y="328521"/>
                    <a:pt x="1035189" y="335242"/>
                    <a:pt x="1032001" y="344710"/>
                  </a:cubicBezTo>
                  <a:cubicBezTo>
                    <a:pt x="1085784" y="319821"/>
                    <a:pt x="1132528" y="376513"/>
                    <a:pt x="989228" y="385055"/>
                  </a:cubicBezTo>
                  <a:cubicBezTo>
                    <a:pt x="956742" y="344472"/>
                    <a:pt x="978371" y="324797"/>
                    <a:pt x="1001245" y="322089"/>
                  </a:cubicBezTo>
                  <a:close/>
                  <a:moveTo>
                    <a:pt x="1250885" y="287885"/>
                  </a:moveTo>
                  <a:cubicBezTo>
                    <a:pt x="1258510" y="286982"/>
                    <a:pt x="1266274" y="287965"/>
                    <a:pt x="1272217" y="290687"/>
                  </a:cubicBezTo>
                  <a:cubicBezTo>
                    <a:pt x="1280140" y="294317"/>
                    <a:pt x="1284829" y="301038"/>
                    <a:pt x="1281641" y="310505"/>
                  </a:cubicBezTo>
                  <a:cubicBezTo>
                    <a:pt x="1335424" y="285616"/>
                    <a:pt x="1382168" y="342308"/>
                    <a:pt x="1238868" y="350850"/>
                  </a:cubicBezTo>
                  <a:cubicBezTo>
                    <a:pt x="1206382" y="310267"/>
                    <a:pt x="1228011" y="290592"/>
                    <a:pt x="1250885" y="287885"/>
                  </a:cubicBezTo>
                  <a:close/>
                  <a:moveTo>
                    <a:pt x="190809" y="278546"/>
                  </a:moveTo>
                  <a:cubicBezTo>
                    <a:pt x="198433" y="277643"/>
                    <a:pt x="206197" y="278626"/>
                    <a:pt x="212140" y="281348"/>
                  </a:cubicBezTo>
                  <a:cubicBezTo>
                    <a:pt x="220064" y="284977"/>
                    <a:pt x="224753" y="291699"/>
                    <a:pt x="221564" y="301166"/>
                  </a:cubicBezTo>
                  <a:cubicBezTo>
                    <a:pt x="275349" y="276277"/>
                    <a:pt x="322091" y="332969"/>
                    <a:pt x="178791" y="341511"/>
                  </a:cubicBezTo>
                  <a:cubicBezTo>
                    <a:pt x="146305" y="300928"/>
                    <a:pt x="167935" y="281253"/>
                    <a:pt x="190809" y="278546"/>
                  </a:cubicBezTo>
                  <a:close/>
                  <a:moveTo>
                    <a:pt x="440450" y="244341"/>
                  </a:moveTo>
                  <a:cubicBezTo>
                    <a:pt x="448074" y="243438"/>
                    <a:pt x="455837" y="244421"/>
                    <a:pt x="461780" y="247143"/>
                  </a:cubicBezTo>
                  <a:cubicBezTo>
                    <a:pt x="469704" y="250772"/>
                    <a:pt x="474393" y="257494"/>
                    <a:pt x="471204" y="266962"/>
                  </a:cubicBezTo>
                  <a:cubicBezTo>
                    <a:pt x="524989" y="242072"/>
                    <a:pt x="571731" y="298764"/>
                    <a:pt x="428432" y="307306"/>
                  </a:cubicBezTo>
                  <a:cubicBezTo>
                    <a:pt x="395946" y="266723"/>
                    <a:pt x="417575" y="247048"/>
                    <a:pt x="440450" y="244341"/>
                  </a:cubicBezTo>
                  <a:close/>
                  <a:moveTo>
                    <a:pt x="681676" y="220989"/>
                  </a:moveTo>
                  <a:cubicBezTo>
                    <a:pt x="689301" y="220086"/>
                    <a:pt x="697064" y="221069"/>
                    <a:pt x="703007" y="223791"/>
                  </a:cubicBezTo>
                  <a:cubicBezTo>
                    <a:pt x="710931" y="227420"/>
                    <a:pt x="715620" y="234142"/>
                    <a:pt x="712432" y="243609"/>
                  </a:cubicBezTo>
                  <a:cubicBezTo>
                    <a:pt x="766215" y="218720"/>
                    <a:pt x="812958" y="275412"/>
                    <a:pt x="669659" y="283954"/>
                  </a:cubicBezTo>
                  <a:cubicBezTo>
                    <a:pt x="637172" y="243371"/>
                    <a:pt x="658802" y="223696"/>
                    <a:pt x="681676" y="220989"/>
                  </a:cubicBezTo>
                  <a:close/>
                  <a:moveTo>
                    <a:pt x="929000" y="186051"/>
                  </a:moveTo>
                  <a:cubicBezTo>
                    <a:pt x="936625" y="185148"/>
                    <a:pt x="944388" y="186131"/>
                    <a:pt x="950331" y="188853"/>
                  </a:cubicBezTo>
                  <a:cubicBezTo>
                    <a:pt x="958255" y="192483"/>
                    <a:pt x="962944" y="199204"/>
                    <a:pt x="959756" y="208672"/>
                  </a:cubicBezTo>
                  <a:cubicBezTo>
                    <a:pt x="1013539" y="183783"/>
                    <a:pt x="1060283" y="240475"/>
                    <a:pt x="916983" y="249017"/>
                  </a:cubicBezTo>
                  <a:cubicBezTo>
                    <a:pt x="884497" y="208433"/>
                    <a:pt x="906126" y="188759"/>
                    <a:pt x="929000" y="186051"/>
                  </a:cubicBezTo>
                  <a:close/>
                  <a:moveTo>
                    <a:pt x="197543" y="169341"/>
                  </a:moveTo>
                  <a:lnTo>
                    <a:pt x="201839" y="172764"/>
                  </a:lnTo>
                  <a:cubicBezTo>
                    <a:pt x="202088" y="178829"/>
                    <a:pt x="196177" y="185938"/>
                    <a:pt x="181248" y="192066"/>
                  </a:cubicBezTo>
                  <a:lnTo>
                    <a:pt x="177761" y="193034"/>
                  </a:lnTo>
                  <a:close/>
                  <a:moveTo>
                    <a:pt x="359791" y="119155"/>
                  </a:moveTo>
                  <a:cubicBezTo>
                    <a:pt x="367416" y="118252"/>
                    <a:pt x="375178" y="119235"/>
                    <a:pt x="381122" y="121957"/>
                  </a:cubicBezTo>
                  <a:cubicBezTo>
                    <a:pt x="389046" y="125587"/>
                    <a:pt x="393735" y="132308"/>
                    <a:pt x="390547" y="141776"/>
                  </a:cubicBezTo>
                  <a:cubicBezTo>
                    <a:pt x="444330" y="116887"/>
                    <a:pt x="491073" y="173579"/>
                    <a:pt x="347774" y="182121"/>
                  </a:cubicBezTo>
                  <a:cubicBezTo>
                    <a:pt x="315288" y="141537"/>
                    <a:pt x="336917" y="121862"/>
                    <a:pt x="359791" y="119155"/>
                  </a:cubicBezTo>
                  <a:close/>
                  <a:moveTo>
                    <a:pt x="609431" y="84950"/>
                  </a:moveTo>
                  <a:cubicBezTo>
                    <a:pt x="617056" y="84048"/>
                    <a:pt x="624819" y="85031"/>
                    <a:pt x="630762" y="87753"/>
                  </a:cubicBezTo>
                  <a:cubicBezTo>
                    <a:pt x="638686" y="91382"/>
                    <a:pt x="643375" y="98103"/>
                    <a:pt x="640187" y="107571"/>
                  </a:cubicBezTo>
                  <a:cubicBezTo>
                    <a:pt x="693970" y="82682"/>
                    <a:pt x="740713" y="139374"/>
                    <a:pt x="597414" y="147916"/>
                  </a:cubicBezTo>
                  <a:cubicBezTo>
                    <a:pt x="564928" y="107333"/>
                    <a:pt x="586557" y="87658"/>
                    <a:pt x="609431" y="84950"/>
                  </a:cubicBezTo>
                  <a:close/>
                  <a:moveTo>
                    <a:pt x="338926" y="0"/>
                  </a:moveTo>
                  <a:lnTo>
                    <a:pt x="354460" y="340"/>
                  </a:lnTo>
                  <a:cubicBezTo>
                    <a:pt x="378726" y="5211"/>
                    <a:pt x="382370" y="29280"/>
                    <a:pt x="320716" y="40875"/>
                  </a:cubicBezTo>
                  <a:lnTo>
                    <a:pt x="303105" y="42904"/>
                  </a:lnTo>
                  <a:close/>
                </a:path>
              </a:pathLst>
            </a:custGeom>
            <a:solidFill>
              <a:srgbClr val="FF99CC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月 18">
              <a:extLst>
                <a:ext uri="{FF2B5EF4-FFF2-40B4-BE49-F238E27FC236}">
                  <a16:creationId xmlns:a16="http://schemas.microsoft.com/office/drawing/2014/main" id="{0694386E-7212-4973-B53E-6D1F872A9E11}"/>
                </a:ext>
              </a:extLst>
            </p:cNvPr>
            <p:cNvSpPr/>
            <p:nvPr/>
          </p:nvSpPr>
          <p:spPr bwMode="auto">
            <a:xfrm rot="6661181">
              <a:off x="1202059" y="2759186"/>
              <a:ext cx="62690" cy="1134889"/>
            </a:xfrm>
            <a:prstGeom prst="moon">
              <a:avLst>
                <a:gd name="adj" fmla="val 61195"/>
              </a:avLst>
            </a:prstGeom>
            <a:solidFill>
              <a:schemeClr val="bg1">
                <a:lumMod val="65000"/>
              </a:schemeClr>
            </a:solidFill>
            <a:ln w="2857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03194D11-DDB1-4699-ADEE-1848CBD75520}"/>
              </a:ext>
            </a:extLst>
          </p:cNvPr>
          <p:cNvGrpSpPr/>
          <p:nvPr/>
        </p:nvGrpSpPr>
        <p:grpSpPr>
          <a:xfrm>
            <a:off x="3787660" y="4397108"/>
            <a:ext cx="2298392" cy="1706092"/>
            <a:chOff x="2612740" y="2716719"/>
            <a:chExt cx="1567736" cy="1163728"/>
          </a:xfrm>
        </p:grpSpPr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C5BF0312-6FA9-459D-B4B8-816E08774F8E}"/>
                </a:ext>
              </a:extLst>
            </p:cNvPr>
            <p:cNvSpPr/>
            <p:nvPr/>
          </p:nvSpPr>
          <p:spPr bwMode="auto">
            <a:xfrm>
              <a:off x="2612740" y="2918798"/>
              <a:ext cx="1567736" cy="961649"/>
            </a:xfrm>
            <a:custGeom>
              <a:avLst/>
              <a:gdLst>
                <a:gd name="connsiteX0" fmla="*/ 439844 w 1492284"/>
                <a:gd name="connsiteY0" fmla="*/ 766 h 1323710"/>
                <a:gd name="connsiteX1" fmla="*/ 477925 w 1492284"/>
                <a:gd name="connsiteY1" fmla="*/ 13571 h 1323710"/>
                <a:gd name="connsiteX2" fmla="*/ 1441681 w 1492284"/>
                <a:gd name="connsiteY2" fmla="*/ 569996 h 1323710"/>
                <a:gd name="connsiteX3" fmla="*/ 1478713 w 1492284"/>
                <a:gd name="connsiteY3" fmla="*/ 708201 h 1323710"/>
                <a:gd name="connsiteX4" fmla="*/ 1152564 w 1492284"/>
                <a:gd name="connsiteY4" fmla="*/ 1273108 h 1323710"/>
                <a:gd name="connsiteX5" fmla="*/ 1014359 w 1492284"/>
                <a:gd name="connsiteY5" fmla="*/ 1310139 h 1323710"/>
                <a:gd name="connsiteX6" fmla="*/ 50603 w 1492284"/>
                <a:gd name="connsiteY6" fmla="*/ 753714 h 1323710"/>
                <a:gd name="connsiteX7" fmla="*/ 13571 w 1492284"/>
                <a:gd name="connsiteY7" fmla="*/ 615509 h 1323710"/>
                <a:gd name="connsiteX8" fmla="*/ 339720 w 1492284"/>
                <a:gd name="connsiteY8" fmla="*/ 50603 h 1323710"/>
                <a:gd name="connsiteX9" fmla="*/ 439844 w 1492284"/>
                <a:gd name="connsiteY9" fmla="*/ 766 h 1323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92284" h="1323710">
                  <a:moveTo>
                    <a:pt x="439844" y="766"/>
                  </a:moveTo>
                  <a:cubicBezTo>
                    <a:pt x="452887" y="2384"/>
                    <a:pt x="465827" y="6586"/>
                    <a:pt x="477925" y="13571"/>
                  </a:cubicBezTo>
                  <a:lnTo>
                    <a:pt x="1441681" y="569996"/>
                  </a:lnTo>
                  <a:cubicBezTo>
                    <a:pt x="1490071" y="597934"/>
                    <a:pt x="1506651" y="659811"/>
                    <a:pt x="1478713" y="708201"/>
                  </a:cubicBezTo>
                  <a:lnTo>
                    <a:pt x="1152564" y="1273108"/>
                  </a:lnTo>
                  <a:cubicBezTo>
                    <a:pt x="1124626" y="1321498"/>
                    <a:pt x="1062749" y="1338077"/>
                    <a:pt x="1014359" y="1310139"/>
                  </a:cubicBezTo>
                  <a:lnTo>
                    <a:pt x="50603" y="753714"/>
                  </a:lnTo>
                  <a:cubicBezTo>
                    <a:pt x="2213" y="725776"/>
                    <a:pt x="-14367" y="663899"/>
                    <a:pt x="13571" y="615509"/>
                  </a:cubicBezTo>
                  <a:lnTo>
                    <a:pt x="339720" y="50603"/>
                  </a:lnTo>
                  <a:cubicBezTo>
                    <a:pt x="360673" y="14310"/>
                    <a:pt x="400717" y="-4089"/>
                    <a:pt x="439844" y="766"/>
                  </a:cubicBezTo>
                  <a:close/>
                </a:path>
              </a:pathLst>
            </a:custGeom>
            <a:solidFill>
              <a:srgbClr val="FFCCFF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92FFCED4-D2E5-4328-A86B-122252B9DB32}"/>
                </a:ext>
              </a:extLst>
            </p:cNvPr>
            <p:cNvSpPr/>
            <p:nvPr/>
          </p:nvSpPr>
          <p:spPr bwMode="auto">
            <a:xfrm>
              <a:off x="2652511" y="2970829"/>
              <a:ext cx="1519440" cy="783624"/>
            </a:xfrm>
            <a:custGeom>
              <a:avLst/>
              <a:gdLst>
                <a:gd name="connsiteX0" fmla="*/ 991872 w 1549921"/>
                <a:gd name="connsiteY0" fmla="*/ 736379 h 799344"/>
                <a:gd name="connsiteX1" fmla="*/ 1013203 w 1549921"/>
                <a:gd name="connsiteY1" fmla="*/ 739181 h 799344"/>
                <a:gd name="connsiteX2" fmla="*/ 1022628 w 1549921"/>
                <a:gd name="connsiteY2" fmla="*/ 759000 h 799344"/>
                <a:gd name="connsiteX3" fmla="*/ 979855 w 1549921"/>
                <a:gd name="connsiteY3" fmla="*/ 799344 h 799344"/>
                <a:gd name="connsiteX4" fmla="*/ 991872 w 1549921"/>
                <a:gd name="connsiteY4" fmla="*/ 736379 h 799344"/>
                <a:gd name="connsiteX5" fmla="*/ 1239196 w 1549921"/>
                <a:gd name="connsiteY5" fmla="*/ 701441 h 799344"/>
                <a:gd name="connsiteX6" fmla="*/ 1260528 w 1549921"/>
                <a:gd name="connsiteY6" fmla="*/ 704244 h 799344"/>
                <a:gd name="connsiteX7" fmla="*/ 1269952 w 1549921"/>
                <a:gd name="connsiteY7" fmla="*/ 724062 h 799344"/>
                <a:gd name="connsiteX8" fmla="*/ 1227179 w 1549921"/>
                <a:gd name="connsiteY8" fmla="*/ 764407 h 799344"/>
                <a:gd name="connsiteX9" fmla="*/ 1239196 w 1549921"/>
                <a:gd name="connsiteY9" fmla="*/ 701441 h 799344"/>
                <a:gd name="connsiteX10" fmla="*/ 669987 w 1549921"/>
                <a:gd name="connsiteY10" fmla="*/ 634546 h 799344"/>
                <a:gd name="connsiteX11" fmla="*/ 691318 w 1549921"/>
                <a:gd name="connsiteY11" fmla="*/ 637348 h 799344"/>
                <a:gd name="connsiteX12" fmla="*/ 700743 w 1549921"/>
                <a:gd name="connsiteY12" fmla="*/ 657166 h 799344"/>
                <a:gd name="connsiteX13" fmla="*/ 657970 w 1549921"/>
                <a:gd name="connsiteY13" fmla="*/ 697511 h 799344"/>
                <a:gd name="connsiteX14" fmla="*/ 669987 w 1549921"/>
                <a:gd name="connsiteY14" fmla="*/ 634546 h 799344"/>
                <a:gd name="connsiteX15" fmla="*/ 919627 w 1549921"/>
                <a:gd name="connsiteY15" fmla="*/ 600341 h 799344"/>
                <a:gd name="connsiteX16" fmla="*/ 940958 w 1549921"/>
                <a:gd name="connsiteY16" fmla="*/ 603143 h 799344"/>
                <a:gd name="connsiteX17" fmla="*/ 950383 w 1549921"/>
                <a:gd name="connsiteY17" fmla="*/ 622961 h 799344"/>
                <a:gd name="connsiteX18" fmla="*/ 907610 w 1549921"/>
                <a:gd name="connsiteY18" fmla="*/ 663306 h 799344"/>
                <a:gd name="connsiteX19" fmla="*/ 919627 w 1549921"/>
                <a:gd name="connsiteY19" fmla="*/ 600341 h 799344"/>
                <a:gd name="connsiteX20" fmla="*/ 1154149 w 1549921"/>
                <a:gd name="connsiteY20" fmla="*/ 583314 h 799344"/>
                <a:gd name="connsiteX21" fmla="*/ 1175479 w 1549921"/>
                <a:gd name="connsiteY21" fmla="*/ 586116 h 799344"/>
                <a:gd name="connsiteX22" fmla="*/ 1184904 w 1549921"/>
                <a:gd name="connsiteY22" fmla="*/ 605934 h 799344"/>
                <a:gd name="connsiteX23" fmla="*/ 1142131 w 1549921"/>
                <a:gd name="connsiteY23" fmla="*/ 646279 h 799344"/>
                <a:gd name="connsiteX24" fmla="*/ 1154149 w 1549921"/>
                <a:gd name="connsiteY24" fmla="*/ 583314 h 799344"/>
                <a:gd name="connsiteX25" fmla="*/ 1401473 w 1549921"/>
                <a:gd name="connsiteY25" fmla="*/ 548376 h 799344"/>
                <a:gd name="connsiteX26" fmla="*/ 1422804 w 1549921"/>
                <a:gd name="connsiteY26" fmla="*/ 551178 h 799344"/>
                <a:gd name="connsiteX27" fmla="*/ 1432228 w 1549921"/>
                <a:gd name="connsiteY27" fmla="*/ 570997 h 799344"/>
                <a:gd name="connsiteX28" fmla="*/ 1451710 w 1549921"/>
                <a:gd name="connsiteY28" fmla="*/ 565234 h 799344"/>
                <a:gd name="connsiteX29" fmla="*/ 1462260 w 1549921"/>
                <a:gd name="connsiteY29" fmla="*/ 565466 h 799344"/>
                <a:gd name="connsiteX30" fmla="*/ 1427630 w 1549921"/>
                <a:gd name="connsiteY30" fmla="*/ 606943 h 799344"/>
                <a:gd name="connsiteX31" fmla="*/ 1389456 w 1549921"/>
                <a:gd name="connsiteY31" fmla="*/ 611342 h 799344"/>
                <a:gd name="connsiteX32" fmla="*/ 1401473 w 1549921"/>
                <a:gd name="connsiteY32" fmla="*/ 548376 h 799344"/>
                <a:gd name="connsiteX33" fmla="*/ 350417 w 1549921"/>
                <a:gd name="connsiteY33" fmla="*/ 533445 h 799344"/>
                <a:gd name="connsiteX34" fmla="*/ 371749 w 1549921"/>
                <a:gd name="connsiteY34" fmla="*/ 536247 h 799344"/>
                <a:gd name="connsiteX35" fmla="*/ 381173 w 1549921"/>
                <a:gd name="connsiteY35" fmla="*/ 556065 h 799344"/>
                <a:gd name="connsiteX36" fmla="*/ 338400 w 1549921"/>
                <a:gd name="connsiteY36" fmla="*/ 596410 h 799344"/>
                <a:gd name="connsiteX37" fmla="*/ 350417 w 1549921"/>
                <a:gd name="connsiteY37" fmla="*/ 533445 h 799344"/>
                <a:gd name="connsiteX38" fmla="*/ 597742 w 1549921"/>
                <a:gd name="connsiteY38" fmla="*/ 498507 h 799344"/>
                <a:gd name="connsiteX39" fmla="*/ 619073 w 1549921"/>
                <a:gd name="connsiteY39" fmla="*/ 501309 h 799344"/>
                <a:gd name="connsiteX40" fmla="*/ 628498 w 1549921"/>
                <a:gd name="connsiteY40" fmla="*/ 521128 h 799344"/>
                <a:gd name="connsiteX41" fmla="*/ 585725 w 1549921"/>
                <a:gd name="connsiteY41" fmla="*/ 561473 h 799344"/>
                <a:gd name="connsiteX42" fmla="*/ 597742 w 1549921"/>
                <a:gd name="connsiteY42" fmla="*/ 498507 h 799344"/>
                <a:gd name="connsiteX43" fmla="*/ 832264 w 1549921"/>
                <a:gd name="connsiteY43" fmla="*/ 481480 h 799344"/>
                <a:gd name="connsiteX44" fmla="*/ 853594 w 1549921"/>
                <a:gd name="connsiteY44" fmla="*/ 484282 h 799344"/>
                <a:gd name="connsiteX45" fmla="*/ 863019 w 1549921"/>
                <a:gd name="connsiteY45" fmla="*/ 504101 h 799344"/>
                <a:gd name="connsiteX46" fmla="*/ 820246 w 1549921"/>
                <a:gd name="connsiteY46" fmla="*/ 544446 h 799344"/>
                <a:gd name="connsiteX47" fmla="*/ 832264 w 1549921"/>
                <a:gd name="connsiteY47" fmla="*/ 481480 h 799344"/>
                <a:gd name="connsiteX48" fmla="*/ 1081904 w 1549921"/>
                <a:gd name="connsiteY48" fmla="*/ 447275 h 799344"/>
                <a:gd name="connsiteX49" fmla="*/ 1103234 w 1549921"/>
                <a:gd name="connsiteY49" fmla="*/ 450078 h 799344"/>
                <a:gd name="connsiteX50" fmla="*/ 1112659 w 1549921"/>
                <a:gd name="connsiteY50" fmla="*/ 469896 h 799344"/>
                <a:gd name="connsiteX51" fmla="*/ 1069886 w 1549921"/>
                <a:gd name="connsiteY51" fmla="*/ 510241 h 799344"/>
                <a:gd name="connsiteX52" fmla="*/ 1081904 w 1549921"/>
                <a:gd name="connsiteY52" fmla="*/ 447275 h 799344"/>
                <a:gd name="connsiteX53" fmla="*/ 28533 w 1549921"/>
                <a:gd name="connsiteY53" fmla="*/ 431611 h 799344"/>
                <a:gd name="connsiteX54" fmla="*/ 49863 w 1549921"/>
                <a:gd name="connsiteY54" fmla="*/ 434414 h 799344"/>
                <a:gd name="connsiteX55" fmla="*/ 59289 w 1549921"/>
                <a:gd name="connsiteY55" fmla="*/ 454232 h 799344"/>
                <a:gd name="connsiteX56" fmla="*/ 16516 w 1549921"/>
                <a:gd name="connsiteY56" fmla="*/ 494577 h 799344"/>
                <a:gd name="connsiteX57" fmla="*/ 28533 w 1549921"/>
                <a:gd name="connsiteY57" fmla="*/ 431611 h 799344"/>
                <a:gd name="connsiteX58" fmla="*/ 1323130 w 1549921"/>
                <a:gd name="connsiteY58" fmla="*/ 423923 h 799344"/>
                <a:gd name="connsiteX59" fmla="*/ 1344462 w 1549921"/>
                <a:gd name="connsiteY59" fmla="*/ 426725 h 799344"/>
                <a:gd name="connsiteX60" fmla="*/ 1353886 w 1549921"/>
                <a:gd name="connsiteY60" fmla="*/ 446544 h 799344"/>
                <a:gd name="connsiteX61" fmla="*/ 1311113 w 1549921"/>
                <a:gd name="connsiteY61" fmla="*/ 486889 h 799344"/>
                <a:gd name="connsiteX62" fmla="*/ 1323130 w 1549921"/>
                <a:gd name="connsiteY62" fmla="*/ 423923 h 799344"/>
                <a:gd name="connsiteX63" fmla="*/ 1543583 w 1549921"/>
                <a:gd name="connsiteY63" fmla="*/ 413018 h 799344"/>
                <a:gd name="connsiteX64" fmla="*/ 1548167 w 1549921"/>
                <a:gd name="connsiteY64" fmla="*/ 419515 h 799344"/>
                <a:gd name="connsiteX65" fmla="*/ 1549921 w 1549921"/>
                <a:gd name="connsiteY65" fmla="*/ 436903 h 799344"/>
                <a:gd name="connsiteX66" fmla="*/ 1543394 w 1549921"/>
                <a:gd name="connsiteY66" fmla="*/ 425373 h 799344"/>
                <a:gd name="connsiteX67" fmla="*/ 278173 w 1549921"/>
                <a:gd name="connsiteY67" fmla="*/ 397406 h 799344"/>
                <a:gd name="connsiteX68" fmla="*/ 299504 w 1549921"/>
                <a:gd name="connsiteY68" fmla="*/ 400209 h 799344"/>
                <a:gd name="connsiteX69" fmla="*/ 308929 w 1549921"/>
                <a:gd name="connsiteY69" fmla="*/ 420027 h 799344"/>
                <a:gd name="connsiteX70" fmla="*/ 266156 w 1549921"/>
                <a:gd name="connsiteY70" fmla="*/ 460372 h 799344"/>
                <a:gd name="connsiteX71" fmla="*/ 278173 w 1549921"/>
                <a:gd name="connsiteY71" fmla="*/ 397406 h 799344"/>
                <a:gd name="connsiteX72" fmla="*/ 512694 w 1549921"/>
                <a:gd name="connsiteY72" fmla="*/ 380379 h 799344"/>
                <a:gd name="connsiteX73" fmla="*/ 534025 w 1549921"/>
                <a:gd name="connsiteY73" fmla="*/ 383181 h 799344"/>
                <a:gd name="connsiteX74" fmla="*/ 543449 w 1549921"/>
                <a:gd name="connsiteY74" fmla="*/ 403000 h 799344"/>
                <a:gd name="connsiteX75" fmla="*/ 500677 w 1549921"/>
                <a:gd name="connsiteY75" fmla="*/ 443345 h 799344"/>
                <a:gd name="connsiteX76" fmla="*/ 512694 w 1549921"/>
                <a:gd name="connsiteY76" fmla="*/ 380379 h 799344"/>
                <a:gd name="connsiteX77" fmla="*/ 760019 w 1549921"/>
                <a:gd name="connsiteY77" fmla="*/ 345442 h 799344"/>
                <a:gd name="connsiteX78" fmla="*/ 781349 w 1549921"/>
                <a:gd name="connsiteY78" fmla="*/ 348244 h 799344"/>
                <a:gd name="connsiteX79" fmla="*/ 790774 w 1549921"/>
                <a:gd name="connsiteY79" fmla="*/ 368063 h 799344"/>
                <a:gd name="connsiteX80" fmla="*/ 748001 w 1549921"/>
                <a:gd name="connsiteY80" fmla="*/ 408407 h 799344"/>
                <a:gd name="connsiteX81" fmla="*/ 760019 w 1549921"/>
                <a:gd name="connsiteY81" fmla="*/ 345442 h 799344"/>
                <a:gd name="connsiteX82" fmla="*/ 1001245 w 1549921"/>
                <a:gd name="connsiteY82" fmla="*/ 322089 h 799344"/>
                <a:gd name="connsiteX83" fmla="*/ 1022576 w 1549921"/>
                <a:gd name="connsiteY83" fmla="*/ 324892 h 799344"/>
                <a:gd name="connsiteX84" fmla="*/ 1032001 w 1549921"/>
                <a:gd name="connsiteY84" fmla="*/ 344710 h 799344"/>
                <a:gd name="connsiteX85" fmla="*/ 989228 w 1549921"/>
                <a:gd name="connsiteY85" fmla="*/ 385055 h 799344"/>
                <a:gd name="connsiteX86" fmla="*/ 1001245 w 1549921"/>
                <a:gd name="connsiteY86" fmla="*/ 322089 h 799344"/>
                <a:gd name="connsiteX87" fmla="*/ 1250885 w 1549921"/>
                <a:gd name="connsiteY87" fmla="*/ 287885 h 799344"/>
                <a:gd name="connsiteX88" fmla="*/ 1272217 w 1549921"/>
                <a:gd name="connsiteY88" fmla="*/ 290687 h 799344"/>
                <a:gd name="connsiteX89" fmla="*/ 1281641 w 1549921"/>
                <a:gd name="connsiteY89" fmla="*/ 310505 h 799344"/>
                <a:gd name="connsiteX90" fmla="*/ 1238868 w 1549921"/>
                <a:gd name="connsiteY90" fmla="*/ 350850 h 799344"/>
                <a:gd name="connsiteX91" fmla="*/ 1250885 w 1549921"/>
                <a:gd name="connsiteY91" fmla="*/ 287885 h 799344"/>
                <a:gd name="connsiteX92" fmla="*/ 190809 w 1549921"/>
                <a:gd name="connsiteY92" fmla="*/ 278546 h 799344"/>
                <a:gd name="connsiteX93" fmla="*/ 212140 w 1549921"/>
                <a:gd name="connsiteY93" fmla="*/ 281348 h 799344"/>
                <a:gd name="connsiteX94" fmla="*/ 221564 w 1549921"/>
                <a:gd name="connsiteY94" fmla="*/ 301166 h 799344"/>
                <a:gd name="connsiteX95" fmla="*/ 178791 w 1549921"/>
                <a:gd name="connsiteY95" fmla="*/ 341511 h 799344"/>
                <a:gd name="connsiteX96" fmla="*/ 190809 w 1549921"/>
                <a:gd name="connsiteY96" fmla="*/ 278546 h 799344"/>
                <a:gd name="connsiteX97" fmla="*/ 440450 w 1549921"/>
                <a:gd name="connsiteY97" fmla="*/ 244341 h 799344"/>
                <a:gd name="connsiteX98" fmla="*/ 461780 w 1549921"/>
                <a:gd name="connsiteY98" fmla="*/ 247143 h 799344"/>
                <a:gd name="connsiteX99" fmla="*/ 471204 w 1549921"/>
                <a:gd name="connsiteY99" fmla="*/ 266962 h 799344"/>
                <a:gd name="connsiteX100" fmla="*/ 428432 w 1549921"/>
                <a:gd name="connsiteY100" fmla="*/ 307306 h 799344"/>
                <a:gd name="connsiteX101" fmla="*/ 440450 w 1549921"/>
                <a:gd name="connsiteY101" fmla="*/ 244341 h 799344"/>
                <a:gd name="connsiteX102" fmla="*/ 681676 w 1549921"/>
                <a:gd name="connsiteY102" fmla="*/ 220989 h 799344"/>
                <a:gd name="connsiteX103" fmla="*/ 703007 w 1549921"/>
                <a:gd name="connsiteY103" fmla="*/ 223791 h 799344"/>
                <a:gd name="connsiteX104" fmla="*/ 712432 w 1549921"/>
                <a:gd name="connsiteY104" fmla="*/ 243609 h 799344"/>
                <a:gd name="connsiteX105" fmla="*/ 669659 w 1549921"/>
                <a:gd name="connsiteY105" fmla="*/ 283954 h 799344"/>
                <a:gd name="connsiteX106" fmla="*/ 681676 w 1549921"/>
                <a:gd name="connsiteY106" fmla="*/ 220989 h 799344"/>
                <a:gd name="connsiteX107" fmla="*/ 929000 w 1549921"/>
                <a:gd name="connsiteY107" fmla="*/ 186051 h 799344"/>
                <a:gd name="connsiteX108" fmla="*/ 950331 w 1549921"/>
                <a:gd name="connsiteY108" fmla="*/ 188853 h 799344"/>
                <a:gd name="connsiteX109" fmla="*/ 959756 w 1549921"/>
                <a:gd name="connsiteY109" fmla="*/ 208672 h 799344"/>
                <a:gd name="connsiteX110" fmla="*/ 916983 w 1549921"/>
                <a:gd name="connsiteY110" fmla="*/ 249017 h 799344"/>
                <a:gd name="connsiteX111" fmla="*/ 929000 w 1549921"/>
                <a:gd name="connsiteY111" fmla="*/ 186051 h 799344"/>
                <a:gd name="connsiteX112" fmla="*/ 197543 w 1549921"/>
                <a:gd name="connsiteY112" fmla="*/ 169341 h 799344"/>
                <a:gd name="connsiteX113" fmla="*/ 201839 w 1549921"/>
                <a:gd name="connsiteY113" fmla="*/ 172764 h 799344"/>
                <a:gd name="connsiteX114" fmla="*/ 181248 w 1549921"/>
                <a:gd name="connsiteY114" fmla="*/ 192066 h 799344"/>
                <a:gd name="connsiteX115" fmla="*/ 177761 w 1549921"/>
                <a:gd name="connsiteY115" fmla="*/ 193034 h 799344"/>
                <a:gd name="connsiteX116" fmla="*/ 359791 w 1549921"/>
                <a:gd name="connsiteY116" fmla="*/ 119155 h 799344"/>
                <a:gd name="connsiteX117" fmla="*/ 381122 w 1549921"/>
                <a:gd name="connsiteY117" fmla="*/ 121957 h 799344"/>
                <a:gd name="connsiteX118" fmla="*/ 390547 w 1549921"/>
                <a:gd name="connsiteY118" fmla="*/ 141776 h 799344"/>
                <a:gd name="connsiteX119" fmla="*/ 347774 w 1549921"/>
                <a:gd name="connsiteY119" fmla="*/ 182121 h 799344"/>
                <a:gd name="connsiteX120" fmla="*/ 359791 w 1549921"/>
                <a:gd name="connsiteY120" fmla="*/ 119155 h 799344"/>
                <a:gd name="connsiteX121" fmla="*/ 609431 w 1549921"/>
                <a:gd name="connsiteY121" fmla="*/ 84950 h 799344"/>
                <a:gd name="connsiteX122" fmla="*/ 630762 w 1549921"/>
                <a:gd name="connsiteY122" fmla="*/ 87753 h 799344"/>
                <a:gd name="connsiteX123" fmla="*/ 640187 w 1549921"/>
                <a:gd name="connsiteY123" fmla="*/ 107571 h 799344"/>
                <a:gd name="connsiteX124" fmla="*/ 597414 w 1549921"/>
                <a:gd name="connsiteY124" fmla="*/ 147916 h 799344"/>
                <a:gd name="connsiteX125" fmla="*/ 609431 w 1549921"/>
                <a:gd name="connsiteY125" fmla="*/ 84950 h 799344"/>
                <a:gd name="connsiteX126" fmla="*/ 338926 w 1549921"/>
                <a:gd name="connsiteY126" fmla="*/ 0 h 799344"/>
                <a:gd name="connsiteX127" fmla="*/ 354460 w 1549921"/>
                <a:gd name="connsiteY127" fmla="*/ 340 h 799344"/>
                <a:gd name="connsiteX128" fmla="*/ 320716 w 1549921"/>
                <a:gd name="connsiteY128" fmla="*/ 40875 h 799344"/>
                <a:gd name="connsiteX129" fmla="*/ 303105 w 1549921"/>
                <a:gd name="connsiteY129" fmla="*/ 42904 h 7993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</a:cxnLst>
              <a:rect l="l" t="t" r="r" b="b"/>
              <a:pathLst>
                <a:path w="1549921" h="799344">
                  <a:moveTo>
                    <a:pt x="991872" y="736379"/>
                  </a:moveTo>
                  <a:cubicBezTo>
                    <a:pt x="999496" y="735476"/>
                    <a:pt x="1007260" y="736459"/>
                    <a:pt x="1013203" y="739181"/>
                  </a:cubicBezTo>
                  <a:cubicBezTo>
                    <a:pt x="1021127" y="742811"/>
                    <a:pt x="1025816" y="749532"/>
                    <a:pt x="1022628" y="759000"/>
                  </a:cubicBezTo>
                  <a:cubicBezTo>
                    <a:pt x="1076411" y="734110"/>
                    <a:pt x="1123154" y="790802"/>
                    <a:pt x="979855" y="799344"/>
                  </a:cubicBezTo>
                  <a:cubicBezTo>
                    <a:pt x="947368" y="758761"/>
                    <a:pt x="968998" y="739086"/>
                    <a:pt x="991872" y="736379"/>
                  </a:cubicBezTo>
                  <a:close/>
                  <a:moveTo>
                    <a:pt x="1239196" y="701441"/>
                  </a:moveTo>
                  <a:cubicBezTo>
                    <a:pt x="1246821" y="700539"/>
                    <a:pt x="1254585" y="701522"/>
                    <a:pt x="1260528" y="704244"/>
                  </a:cubicBezTo>
                  <a:cubicBezTo>
                    <a:pt x="1268451" y="707873"/>
                    <a:pt x="1273140" y="714595"/>
                    <a:pt x="1269952" y="724062"/>
                  </a:cubicBezTo>
                  <a:cubicBezTo>
                    <a:pt x="1323735" y="699173"/>
                    <a:pt x="1370478" y="755865"/>
                    <a:pt x="1227179" y="764407"/>
                  </a:cubicBezTo>
                  <a:cubicBezTo>
                    <a:pt x="1194693" y="723824"/>
                    <a:pt x="1216322" y="704149"/>
                    <a:pt x="1239196" y="701441"/>
                  </a:cubicBezTo>
                  <a:close/>
                  <a:moveTo>
                    <a:pt x="669987" y="634546"/>
                  </a:moveTo>
                  <a:cubicBezTo>
                    <a:pt x="677611" y="633643"/>
                    <a:pt x="685375" y="634626"/>
                    <a:pt x="691318" y="637348"/>
                  </a:cubicBezTo>
                  <a:cubicBezTo>
                    <a:pt x="699242" y="640977"/>
                    <a:pt x="703930" y="647699"/>
                    <a:pt x="700743" y="657166"/>
                  </a:cubicBezTo>
                  <a:cubicBezTo>
                    <a:pt x="754526" y="632277"/>
                    <a:pt x="801269" y="688969"/>
                    <a:pt x="657970" y="697511"/>
                  </a:cubicBezTo>
                  <a:cubicBezTo>
                    <a:pt x="625483" y="656928"/>
                    <a:pt x="647113" y="637253"/>
                    <a:pt x="669987" y="634546"/>
                  </a:cubicBezTo>
                  <a:close/>
                  <a:moveTo>
                    <a:pt x="919627" y="600341"/>
                  </a:moveTo>
                  <a:cubicBezTo>
                    <a:pt x="927252" y="599438"/>
                    <a:pt x="935015" y="600421"/>
                    <a:pt x="940958" y="603143"/>
                  </a:cubicBezTo>
                  <a:cubicBezTo>
                    <a:pt x="948882" y="606772"/>
                    <a:pt x="953571" y="613494"/>
                    <a:pt x="950383" y="622961"/>
                  </a:cubicBezTo>
                  <a:cubicBezTo>
                    <a:pt x="1004166" y="598072"/>
                    <a:pt x="1050909" y="654764"/>
                    <a:pt x="907610" y="663306"/>
                  </a:cubicBezTo>
                  <a:cubicBezTo>
                    <a:pt x="875123" y="622723"/>
                    <a:pt x="896753" y="603048"/>
                    <a:pt x="919627" y="600341"/>
                  </a:cubicBezTo>
                  <a:close/>
                  <a:moveTo>
                    <a:pt x="1154149" y="583314"/>
                  </a:moveTo>
                  <a:cubicBezTo>
                    <a:pt x="1161773" y="582411"/>
                    <a:pt x="1169536" y="583394"/>
                    <a:pt x="1175479" y="586116"/>
                  </a:cubicBezTo>
                  <a:cubicBezTo>
                    <a:pt x="1183403" y="589745"/>
                    <a:pt x="1188092" y="596467"/>
                    <a:pt x="1184904" y="605934"/>
                  </a:cubicBezTo>
                  <a:cubicBezTo>
                    <a:pt x="1238688" y="581045"/>
                    <a:pt x="1285430" y="637737"/>
                    <a:pt x="1142131" y="646279"/>
                  </a:cubicBezTo>
                  <a:cubicBezTo>
                    <a:pt x="1109645" y="605696"/>
                    <a:pt x="1131274" y="586021"/>
                    <a:pt x="1154149" y="583314"/>
                  </a:cubicBezTo>
                  <a:close/>
                  <a:moveTo>
                    <a:pt x="1401473" y="548376"/>
                  </a:moveTo>
                  <a:cubicBezTo>
                    <a:pt x="1409098" y="547473"/>
                    <a:pt x="1416860" y="548456"/>
                    <a:pt x="1422804" y="551178"/>
                  </a:cubicBezTo>
                  <a:cubicBezTo>
                    <a:pt x="1430728" y="554808"/>
                    <a:pt x="1435417" y="561529"/>
                    <a:pt x="1432228" y="570997"/>
                  </a:cubicBezTo>
                  <a:cubicBezTo>
                    <a:pt x="1438951" y="567886"/>
                    <a:pt x="1445564" y="566050"/>
                    <a:pt x="1451710" y="565234"/>
                  </a:cubicBezTo>
                  <a:lnTo>
                    <a:pt x="1462260" y="565466"/>
                  </a:lnTo>
                  <a:lnTo>
                    <a:pt x="1427630" y="606943"/>
                  </a:lnTo>
                  <a:lnTo>
                    <a:pt x="1389456" y="611342"/>
                  </a:lnTo>
                  <a:cubicBezTo>
                    <a:pt x="1356970" y="570758"/>
                    <a:pt x="1378599" y="551083"/>
                    <a:pt x="1401473" y="548376"/>
                  </a:cubicBezTo>
                  <a:close/>
                  <a:moveTo>
                    <a:pt x="350417" y="533445"/>
                  </a:moveTo>
                  <a:cubicBezTo>
                    <a:pt x="358042" y="532542"/>
                    <a:pt x="365805" y="533525"/>
                    <a:pt x="371749" y="536247"/>
                  </a:cubicBezTo>
                  <a:cubicBezTo>
                    <a:pt x="379672" y="539876"/>
                    <a:pt x="384361" y="546598"/>
                    <a:pt x="381173" y="556065"/>
                  </a:cubicBezTo>
                  <a:cubicBezTo>
                    <a:pt x="434957" y="531176"/>
                    <a:pt x="481700" y="587868"/>
                    <a:pt x="338400" y="596410"/>
                  </a:cubicBezTo>
                  <a:cubicBezTo>
                    <a:pt x="305914" y="555827"/>
                    <a:pt x="327543" y="536152"/>
                    <a:pt x="350417" y="533445"/>
                  </a:cubicBezTo>
                  <a:close/>
                  <a:moveTo>
                    <a:pt x="597742" y="498507"/>
                  </a:moveTo>
                  <a:cubicBezTo>
                    <a:pt x="605367" y="497605"/>
                    <a:pt x="613130" y="498587"/>
                    <a:pt x="619073" y="501309"/>
                  </a:cubicBezTo>
                  <a:cubicBezTo>
                    <a:pt x="626997" y="504939"/>
                    <a:pt x="631686" y="511660"/>
                    <a:pt x="628498" y="521128"/>
                  </a:cubicBezTo>
                  <a:cubicBezTo>
                    <a:pt x="682281" y="496239"/>
                    <a:pt x="729024" y="552931"/>
                    <a:pt x="585725" y="561473"/>
                  </a:cubicBezTo>
                  <a:cubicBezTo>
                    <a:pt x="553238" y="520890"/>
                    <a:pt x="574868" y="501215"/>
                    <a:pt x="597742" y="498507"/>
                  </a:cubicBezTo>
                  <a:close/>
                  <a:moveTo>
                    <a:pt x="832264" y="481480"/>
                  </a:moveTo>
                  <a:cubicBezTo>
                    <a:pt x="839889" y="480577"/>
                    <a:pt x="847651" y="481560"/>
                    <a:pt x="853594" y="484282"/>
                  </a:cubicBezTo>
                  <a:cubicBezTo>
                    <a:pt x="861518" y="487911"/>
                    <a:pt x="866207" y="494633"/>
                    <a:pt x="863019" y="504101"/>
                  </a:cubicBezTo>
                  <a:cubicBezTo>
                    <a:pt x="916803" y="479212"/>
                    <a:pt x="963545" y="535904"/>
                    <a:pt x="820246" y="544446"/>
                  </a:cubicBezTo>
                  <a:cubicBezTo>
                    <a:pt x="787760" y="503862"/>
                    <a:pt x="809390" y="484187"/>
                    <a:pt x="832264" y="481480"/>
                  </a:cubicBezTo>
                  <a:close/>
                  <a:moveTo>
                    <a:pt x="1081904" y="447275"/>
                  </a:moveTo>
                  <a:cubicBezTo>
                    <a:pt x="1089529" y="446373"/>
                    <a:pt x="1097291" y="447356"/>
                    <a:pt x="1103234" y="450078"/>
                  </a:cubicBezTo>
                  <a:cubicBezTo>
                    <a:pt x="1111159" y="453707"/>
                    <a:pt x="1115848" y="460428"/>
                    <a:pt x="1112659" y="469896"/>
                  </a:cubicBezTo>
                  <a:cubicBezTo>
                    <a:pt x="1166443" y="445007"/>
                    <a:pt x="1213185" y="501699"/>
                    <a:pt x="1069886" y="510241"/>
                  </a:cubicBezTo>
                  <a:cubicBezTo>
                    <a:pt x="1037400" y="469658"/>
                    <a:pt x="1059030" y="449983"/>
                    <a:pt x="1081904" y="447275"/>
                  </a:cubicBezTo>
                  <a:close/>
                  <a:moveTo>
                    <a:pt x="28533" y="431611"/>
                  </a:moveTo>
                  <a:cubicBezTo>
                    <a:pt x="36157" y="430709"/>
                    <a:pt x="43920" y="431691"/>
                    <a:pt x="49863" y="434414"/>
                  </a:cubicBezTo>
                  <a:cubicBezTo>
                    <a:pt x="57787" y="438043"/>
                    <a:pt x="62476" y="444764"/>
                    <a:pt x="59289" y="454232"/>
                  </a:cubicBezTo>
                  <a:cubicBezTo>
                    <a:pt x="113072" y="429343"/>
                    <a:pt x="159815" y="486035"/>
                    <a:pt x="16516" y="494577"/>
                  </a:cubicBezTo>
                  <a:cubicBezTo>
                    <a:pt x="-15971" y="453994"/>
                    <a:pt x="5658" y="434319"/>
                    <a:pt x="28533" y="431611"/>
                  </a:cubicBezTo>
                  <a:close/>
                  <a:moveTo>
                    <a:pt x="1323130" y="423923"/>
                  </a:moveTo>
                  <a:cubicBezTo>
                    <a:pt x="1330755" y="423020"/>
                    <a:pt x="1338518" y="424003"/>
                    <a:pt x="1344462" y="426725"/>
                  </a:cubicBezTo>
                  <a:cubicBezTo>
                    <a:pt x="1352385" y="430355"/>
                    <a:pt x="1357074" y="437076"/>
                    <a:pt x="1353886" y="446544"/>
                  </a:cubicBezTo>
                  <a:cubicBezTo>
                    <a:pt x="1407669" y="421654"/>
                    <a:pt x="1454412" y="478347"/>
                    <a:pt x="1311113" y="486889"/>
                  </a:cubicBezTo>
                  <a:cubicBezTo>
                    <a:pt x="1278627" y="446305"/>
                    <a:pt x="1300256" y="426630"/>
                    <a:pt x="1323130" y="423923"/>
                  </a:cubicBezTo>
                  <a:close/>
                  <a:moveTo>
                    <a:pt x="1543583" y="413018"/>
                  </a:moveTo>
                  <a:lnTo>
                    <a:pt x="1548167" y="419515"/>
                  </a:lnTo>
                  <a:lnTo>
                    <a:pt x="1549921" y="436903"/>
                  </a:lnTo>
                  <a:lnTo>
                    <a:pt x="1543394" y="425373"/>
                  </a:lnTo>
                  <a:close/>
                  <a:moveTo>
                    <a:pt x="278173" y="397406"/>
                  </a:moveTo>
                  <a:cubicBezTo>
                    <a:pt x="285797" y="396504"/>
                    <a:pt x="293561" y="397487"/>
                    <a:pt x="299504" y="400209"/>
                  </a:cubicBezTo>
                  <a:cubicBezTo>
                    <a:pt x="307428" y="403838"/>
                    <a:pt x="312116" y="410559"/>
                    <a:pt x="308929" y="420027"/>
                  </a:cubicBezTo>
                  <a:cubicBezTo>
                    <a:pt x="362712" y="395138"/>
                    <a:pt x="409455" y="451830"/>
                    <a:pt x="266156" y="460372"/>
                  </a:cubicBezTo>
                  <a:cubicBezTo>
                    <a:pt x="233669" y="419789"/>
                    <a:pt x="255298" y="400114"/>
                    <a:pt x="278173" y="397406"/>
                  </a:cubicBezTo>
                  <a:close/>
                  <a:moveTo>
                    <a:pt x="512694" y="380379"/>
                  </a:moveTo>
                  <a:cubicBezTo>
                    <a:pt x="520319" y="379476"/>
                    <a:pt x="528082" y="380459"/>
                    <a:pt x="534025" y="383181"/>
                  </a:cubicBezTo>
                  <a:cubicBezTo>
                    <a:pt x="541949" y="386810"/>
                    <a:pt x="546638" y="393532"/>
                    <a:pt x="543449" y="403000"/>
                  </a:cubicBezTo>
                  <a:cubicBezTo>
                    <a:pt x="597233" y="378111"/>
                    <a:pt x="643976" y="434803"/>
                    <a:pt x="500677" y="443345"/>
                  </a:cubicBezTo>
                  <a:cubicBezTo>
                    <a:pt x="468191" y="402761"/>
                    <a:pt x="489820" y="383086"/>
                    <a:pt x="512694" y="380379"/>
                  </a:cubicBezTo>
                  <a:close/>
                  <a:moveTo>
                    <a:pt x="760019" y="345442"/>
                  </a:moveTo>
                  <a:cubicBezTo>
                    <a:pt x="767644" y="344539"/>
                    <a:pt x="775406" y="345522"/>
                    <a:pt x="781349" y="348244"/>
                  </a:cubicBezTo>
                  <a:cubicBezTo>
                    <a:pt x="789273" y="351873"/>
                    <a:pt x="793963" y="358595"/>
                    <a:pt x="790774" y="368063"/>
                  </a:cubicBezTo>
                  <a:cubicBezTo>
                    <a:pt x="844558" y="343173"/>
                    <a:pt x="891300" y="399865"/>
                    <a:pt x="748001" y="408407"/>
                  </a:cubicBezTo>
                  <a:cubicBezTo>
                    <a:pt x="715515" y="367824"/>
                    <a:pt x="737145" y="348149"/>
                    <a:pt x="760019" y="345442"/>
                  </a:cubicBezTo>
                  <a:close/>
                  <a:moveTo>
                    <a:pt x="1001245" y="322089"/>
                  </a:moveTo>
                  <a:cubicBezTo>
                    <a:pt x="1008870" y="321187"/>
                    <a:pt x="1016633" y="322169"/>
                    <a:pt x="1022576" y="324892"/>
                  </a:cubicBezTo>
                  <a:cubicBezTo>
                    <a:pt x="1030500" y="328521"/>
                    <a:pt x="1035189" y="335242"/>
                    <a:pt x="1032001" y="344710"/>
                  </a:cubicBezTo>
                  <a:cubicBezTo>
                    <a:pt x="1085784" y="319821"/>
                    <a:pt x="1132528" y="376513"/>
                    <a:pt x="989228" y="385055"/>
                  </a:cubicBezTo>
                  <a:cubicBezTo>
                    <a:pt x="956742" y="344472"/>
                    <a:pt x="978371" y="324797"/>
                    <a:pt x="1001245" y="322089"/>
                  </a:cubicBezTo>
                  <a:close/>
                  <a:moveTo>
                    <a:pt x="1250885" y="287885"/>
                  </a:moveTo>
                  <a:cubicBezTo>
                    <a:pt x="1258510" y="286982"/>
                    <a:pt x="1266274" y="287965"/>
                    <a:pt x="1272217" y="290687"/>
                  </a:cubicBezTo>
                  <a:cubicBezTo>
                    <a:pt x="1280140" y="294317"/>
                    <a:pt x="1284829" y="301038"/>
                    <a:pt x="1281641" y="310505"/>
                  </a:cubicBezTo>
                  <a:cubicBezTo>
                    <a:pt x="1335424" y="285616"/>
                    <a:pt x="1382168" y="342308"/>
                    <a:pt x="1238868" y="350850"/>
                  </a:cubicBezTo>
                  <a:cubicBezTo>
                    <a:pt x="1206382" y="310267"/>
                    <a:pt x="1228011" y="290592"/>
                    <a:pt x="1250885" y="287885"/>
                  </a:cubicBezTo>
                  <a:close/>
                  <a:moveTo>
                    <a:pt x="190809" y="278546"/>
                  </a:moveTo>
                  <a:cubicBezTo>
                    <a:pt x="198433" y="277643"/>
                    <a:pt x="206197" y="278626"/>
                    <a:pt x="212140" y="281348"/>
                  </a:cubicBezTo>
                  <a:cubicBezTo>
                    <a:pt x="220064" y="284977"/>
                    <a:pt x="224753" y="291699"/>
                    <a:pt x="221564" y="301166"/>
                  </a:cubicBezTo>
                  <a:cubicBezTo>
                    <a:pt x="275349" y="276277"/>
                    <a:pt x="322091" y="332969"/>
                    <a:pt x="178791" y="341511"/>
                  </a:cubicBezTo>
                  <a:cubicBezTo>
                    <a:pt x="146305" y="300928"/>
                    <a:pt x="167935" y="281253"/>
                    <a:pt x="190809" y="278546"/>
                  </a:cubicBezTo>
                  <a:close/>
                  <a:moveTo>
                    <a:pt x="440450" y="244341"/>
                  </a:moveTo>
                  <a:cubicBezTo>
                    <a:pt x="448074" y="243438"/>
                    <a:pt x="455837" y="244421"/>
                    <a:pt x="461780" y="247143"/>
                  </a:cubicBezTo>
                  <a:cubicBezTo>
                    <a:pt x="469704" y="250772"/>
                    <a:pt x="474393" y="257494"/>
                    <a:pt x="471204" y="266962"/>
                  </a:cubicBezTo>
                  <a:cubicBezTo>
                    <a:pt x="524989" y="242072"/>
                    <a:pt x="571731" y="298764"/>
                    <a:pt x="428432" y="307306"/>
                  </a:cubicBezTo>
                  <a:cubicBezTo>
                    <a:pt x="395946" y="266723"/>
                    <a:pt x="417575" y="247048"/>
                    <a:pt x="440450" y="244341"/>
                  </a:cubicBezTo>
                  <a:close/>
                  <a:moveTo>
                    <a:pt x="681676" y="220989"/>
                  </a:moveTo>
                  <a:cubicBezTo>
                    <a:pt x="689301" y="220086"/>
                    <a:pt x="697064" y="221069"/>
                    <a:pt x="703007" y="223791"/>
                  </a:cubicBezTo>
                  <a:cubicBezTo>
                    <a:pt x="710931" y="227420"/>
                    <a:pt x="715620" y="234142"/>
                    <a:pt x="712432" y="243609"/>
                  </a:cubicBezTo>
                  <a:cubicBezTo>
                    <a:pt x="766215" y="218720"/>
                    <a:pt x="812958" y="275412"/>
                    <a:pt x="669659" y="283954"/>
                  </a:cubicBezTo>
                  <a:cubicBezTo>
                    <a:pt x="637172" y="243371"/>
                    <a:pt x="658802" y="223696"/>
                    <a:pt x="681676" y="220989"/>
                  </a:cubicBezTo>
                  <a:close/>
                  <a:moveTo>
                    <a:pt x="929000" y="186051"/>
                  </a:moveTo>
                  <a:cubicBezTo>
                    <a:pt x="936625" y="185148"/>
                    <a:pt x="944388" y="186131"/>
                    <a:pt x="950331" y="188853"/>
                  </a:cubicBezTo>
                  <a:cubicBezTo>
                    <a:pt x="958255" y="192483"/>
                    <a:pt x="962944" y="199204"/>
                    <a:pt x="959756" y="208672"/>
                  </a:cubicBezTo>
                  <a:cubicBezTo>
                    <a:pt x="1013539" y="183783"/>
                    <a:pt x="1060283" y="240475"/>
                    <a:pt x="916983" y="249017"/>
                  </a:cubicBezTo>
                  <a:cubicBezTo>
                    <a:pt x="884497" y="208433"/>
                    <a:pt x="906126" y="188759"/>
                    <a:pt x="929000" y="186051"/>
                  </a:cubicBezTo>
                  <a:close/>
                  <a:moveTo>
                    <a:pt x="197543" y="169341"/>
                  </a:moveTo>
                  <a:lnTo>
                    <a:pt x="201839" y="172764"/>
                  </a:lnTo>
                  <a:cubicBezTo>
                    <a:pt x="202088" y="178829"/>
                    <a:pt x="196177" y="185938"/>
                    <a:pt x="181248" y="192066"/>
                  </a:cubicBezTo>
                  <a:lnTo>
                    <a:pt x="177761" y="193034"/>
                  </a:lnTo>
                  <a:close/>
                  <a:moveTo>
                    <a:pt x="359791" y="119155"/>
                  </a:moveTo>
                  <a:cubicBezTo>
                    <a:pt x="367416" y="118252"/>
                    <a:pt x="375178" y="119235"/>
                    <a:pt x="381122" y="121957"/>
                  </a:cubicBezTo>
                  <a:cubicBezTo>
                    <a:pt x="389046" y="125587"/>
                    <a:pt x="393735" y="132308"/>
                    <a:pt x="390547" y="141776"/>
                  </a:cubicBezTo>
                  <a:cubicBezTo>
                    <a:pt x="444330" y="116887"/>
                    <a:pt x="491073" y="173579"/>
                    <a:pt x="347774" y="182121"/>
                  </a:cubicBezTo>
                  <a:cubicBezTo>
                    <a:pt x="315288" y="141537"/>
                    <a:pt x="336917" y="121862"/>
                    <a:pt x="359791" y="119155"/>
                  </a:cubicBezTo>
                  <a:close/>
                  <a:moveTo>
                    <a:pt x="609431" y="84950"/>
                  </a:moveTo>
                  <a:cubicBezTo>
                    <a:pt x="617056" y="84048"/>
                    <a:pt x="624819" y="85031"/>
                    <a:pt x="630762" y="87753"/>
                  </a:cubicBezTo>
                  <a:cubicBezTo>
                    <a:pt x="638686" y="91382"/>
                    <a:pt x="643375" y="98103"/>
                    <a:pt x="640187" y="107571"/>
                  </a:cubicBezTo>
                  <a:cubicBezTo>
                    <a:pt x="693970" y="82682"/>
                    <a:pt x="740713" y="139374"/>
                    <a:pt x="597414" y="147916"/>
                  </a:cubicBezTo>
                  <a:cubicBezTo>
                    <a:pt x="564928" y="107333"/>
                    <a:pt x="586557" y="87658"/>
                    <a:pt x="609431" y="84950"/>
                  </a:cubicBezTo>
                  <a:close/>
                  <a:moveTo>
                    <a:pt x="338926" y="0"/>
                  </a:moveTo>
                  <a:lnTo>
                    <a:pt x="354460" y="340"/>
                  </a:lnTo>
                  <a:cubicBezTo>
                    <a:pt x="378726" y="5211"/>
                    <a:pt x="382370" y="29280"/>
                    <a:pt x="320716" y="40875"/>
                  </a:cubicBezTo>
                  <a:lnTo>
                    <a:pt x="303105" y="42904"/>
                  </a:lnTo>
                  <a:close/>
                </a:path>
              </a:pathLst>
            </a:custGeom>
            <a:solidFill>
              <a:srgbClr val="FF99CC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月 22">
              <a:extLst>
                <a:ext uri="{FF2B5EF4-FFF2-40B4-BE49-F238E27FC236}">
                  <a16:creationId xmlns:a16="http://schemas.microsoft.com/office/drawing/2014/main" id="{A1C8ED1D-BC02-4177-88AE-C55A7D5EC272}"/>
                </a:ext>
              </a:extLst>
            </p:cNvPr>
            <p:cNvSpPr/>
            <p:nvPr/>
          </p:nvSpPr>
          <p:spPr bwMode="auto">
            <a:xfrm rot="6661181">
              <a:off x="3381277" y="2771448"/>
              <a:ext cx="107415" cy="1134889"/>
            </a:xfrm>
            <a:prstGeom prst="moon">
              <a:avLst>
                <a:gd name="adj" fmla="val 61195"/>
              </a:avLst>
            </a:prstGeom>
            <a:solidFill>
              <a:schemeClr val="bg1">
                <a:lumMod val="65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FEF0FE9A-A98C-4348-AA97-EA73C074C4CC}"/>
                </a:ext>
              </a:extLst>
            </p:cNvPr>
            <p:cNvSpPr/>
            <p:nvPr/>
          </p:nvSpPr>
          <p:spPr bwMode="auto">
            <a:xfrm rot="12252838">
              <a:off x="2925582" y="2716719"/>
              <a:ext cx="1203518" cy="660604"/>
            </a:xfrm>
            <a:custGeom>
              <a:avLst/>
              <a:gdLst>
                <a:gd name="connsiteX0" fmla="*/ 901190 w 901190"/>
                <a:gd name="connsiteY0" fmla="*/ 461980 h 494658"/>
                <a:gd name="connsiteX1" fmla="*/ 849166 w 901190"/>
                <a:gd name="connsiteY1" fmla="*/ 480511 h 494658"/>
                <a:gd name="connsiteX2" fmla="*/ 716530 w 901190"/>
                <a:gd name="connsiteY2" fmla="*/ 494658 h 494658"/>
                <a:gd name="connsiteX3" fmla="*/ 583893 w 901190"/>
                <a:gd name="connsiteY3" fmla="*/ 480511 h 494658"/>
                <a:gd name="connsiteX4" fmla="*/ 583562 w 901190"/>
                <a:gd name="connsiteY4" fmla="*/ 480393 h 494658"/>
                <a:gd name="connsiteX5" fmla="*/ 583231 w 901190"/>
                <a:gd name="connsiteY5" fmla="*/ 480511 h 494658"/>
                <a:gd name="connsiteX6" fmla="*/ 450594 w 901190"/>
                <a:gd name="connsiteY6" fmla="*/ 494658 h 494658"/>
                <a:gd name="connsiteX7" fmla="*/ 317960 w 901190"/>
                <a:gd name="connsiteY7" fmla="*/ 480511 h 494658"/>
                <a:gd name="connsiteX8" fmla="*/ 317628 w 901190"/>
                <a:gd name="connsiteY8" fmla="*/ 480393 h 494658"/>
                <a:gd name="connsiteX9" fmla="*/ 317297 w 901190"/>
                <a:gd name="connsiteY9" fmla="*/ 480511 h 494658"/>
                <a:gd name="connsiteX10" fmla="*/ 184660 w 901190"/>
                <a:gd name="connsiteY10" fmla="*/ 494658 h 494658"/>
                <a:gd name="connsiteX11" fmla="*/ 52025 w 901190"/>
                <a:gd name="connsiteY11" fmla="*/ 480511 h 494658"/>
                <a:gd name="connsiteX12" fmla="*/ 0 w 901190"/>
                <a:gd name="connsiteY12" fmla="*/ 461981 h 494658"/>
                <a:gd name="connsiteX13" fmla="*/ 282913 w 901190"/>
                <a:gd name="connsiteY13" fmla="*/ 16258 h 494658"/>
                <a:gd name="connsiteX14" fmla="*/ 294853 w 901190"/>
                <a:gd name="connsiteY14" fmla="*/ 16815 h 494658"/>
                <a:gd name="connsiteX15" fmla="*/ 460338 w 901190"/>
                <a:gd name="connsiteY15" fmla="*/ 13910 h 494658"/>
                <a:gd name="connsiteX16" fmla="*/ 607960 w 901190"/>
                <a:gd name="connsiteY16" fmla="*/ 0 h 494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901190" h="494658">
                  <a:moveTo>
                    <a:pt x="901190" y="461980"/>
                  </a:moveTo>
                  <a:lnTo>
                    <a:pt x="849166" y="480511"/>
                  </a:lnTo>
                  <a:cubicBezTo>
                    <a:pt x="808398" y="489621"/>
                    <a:pt x="763579" y="494658"/>
                    <a:pt x="716530" y="494658"/>
                  </a:cubicBezTo>
                  <a:cubicBezTo>
                    <a:pt x="669482" y="494658"/>
                    <a:pt x="624662" y="489621"/>
                    <a:pt x="583893" y="480511"/>
                  </a:cubicBezTo>
                  <a:lnTo>
                    <a:pt x="583562" y="480393"/>
                  </a:lnTo>
                  <a:lnTo>
                    <a:pt x="583231" y="480511"/>
                  </a:lnTo>
                  <a:cubicBezTo>
                    <a:pt x="542464" y="489621"/>
                    <a:pt x="497645" y="494658"/>
                    <a:pt x="450594" y="494658"/>
                  </a:cubicBezTo>
                  <a:cubicBezTo>
                    <a:pt x="403548" y="494658"/>
                    <a:pt x="358724" y="489621"/>
                    <a:pt x="317960" y="480511"/>
                  </a:cubicBezTo>
                  <a:lnTo>
                    <a:pt x="317628" y="480393"/>
                  </a:lnTo>
                  <a:lnTo>
                    <a:pt x="317297" y="480511"/>
                  </a:lnTo>
                  <a:cubicBezTo>
                    <a:pt x="276528" y="489621"/>
                    <a:pt x="231707" y="494658"/>
                    <a:pt x="184660" y="494658"/>
                  </a:cubicBezTo>
                  <a:cubicBezTo>
                    <a:pt x="137612" y="494658"/>
                    <a:pt x="92792" y="489621"/>
                    <a:pt x="52025" y="480511"/>
                  </a:cubicBezTo>
                  <a:lnTo>
                    <a:pt x="0" y="461981"/>
                  </a:lnTo>
                  <a:lnTo>
                    <a:pt x="282913" y="16258"/>
                  </a:lnTo>
                  <a:lnTo>
                    <a:pt x="294853" y="16815"/>
                  </a:lnTo>
                  <a:cubicBezTo>
                    <a:pt x="345835" y="18046"/>
                    <a:pt x="401763" y="17179"/>
                    <a:pt x="460338" y="13910"/>
                  </a:cubicBezTo>
                  <a:lnTo>
                    <a:pt x="607960" y="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bg1">
                  <a:lumMod val="85000"/>
                </a:schemeClr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9E02A2E5-7647-4B92-85B2-69542CA2C8E2}"/>
                </a:ext>
              </a:extLst>
            </p:cNvPr>
            <p:cNvSpPr/>
            <p:nvPr/>
          </p:nvSpPr>
          <p:spPr bwMode="auto">
            <a:xfrm rot="6852838">
              <a:off x="3302026" y="2990812"/>
              <a:ext cx="316786" cy="410033"/>
            </a:xfrm>
            <a:custGeom>
              <a:avLst/>
              <a:gdLst>
                <a:gd name="connsiteX0" fmla="*/ 6964 w 237208"/>
                <a:gd name="connsiteY0" fmla="*/ 300247 h 307031"/>
                <a:gd name="connsiteX1" fmla="*/ 12743 w 237208"/>
                <a:gd name="connsiteY1" fmla="*/ 287800 h 307031"/>
                <a:gd name="connsiteX2" fmla="*/ 83754 w 237208"/>
                <a:gd name="connsiteY2" fmla="*/ 231334 h 307031"/>
                <a:gd name="connsiteX3" fmla="*/ 156675 w 237208"/>
                <a:gd name="connsiteY3" fmla="*/ 192748 h 307031"/>
                <a:gd name="connsiteX4" fmla="*/ 84932 w 237208"/>
                <a:gd name="connsiteY4" fmla="*/ 187135 h 307031"/>
                <a:gd name="connsiteX5" fmla="*/ 7525 w 237208"/>
                <a:gd name="connsiteY5" fmla="*/ 163064 h 307031"/>
                <a:gd name="connsiteX6" fmla="*/ 0 w 237208"/>
                <a:gd name="connsiteY6" fmla="*/ 153518 h 307031"/>
                <a:gd name="connsiteX7" fmla="*/ 7525 w 237208"/>
                <a:gd name="connsiteY7" fmla="*/ 143971 h 307031"/>
                <a:gd name="connsiteX8" fmla="*/ 84932 w 237208"/>
                <a:gd name="connsiteY8" fmla="*/ 119900 h 307031"/>
                <a:gd name="connsiteX9" fmla="*/ 156678 w 237208"/>
                <a:gd name="connsiteY9" fmla="*/ 114288 h 307031"/>
                <a:gd name="connsiteX10" fmla="*/ 83754 w 237208"/>
                <a:gd name="connsiteY10" fmla="*/ 75700 h 307031"/>
                <a:gd name="connsiteX11" fmla="*/ 12743 w 237208"/>
                <a:gd name="connsiteY11" fmla="*/ 19234 h 307031"/>
                <a:gd name="connsiteX12" fmla="*/ 6965 w 237208"/>
                <a:gd name="connsiteY12" fmla="*/ 6785 h 307031"/>
                <a:gd name="connsiteX13" fmla="*/ 15724 w 237208"/>
                <a:gd name="connsiteY13" fmla="*/ 793 h 307031"/>
                <a:gd name="connsiteX14" fmla="*/ 211093 w 237208"/>
                <a:gd name="connsiteY14" fmla="*/ 52985 h 307031"/>
                <a:gd name="connsiteX15" fmla="*/ 228058 w 237208"/>
                <a:gd name="connsiteY15" fmla="*/ 61229 h 307031"/>
                <a:gd name="connsiteX16" fmla="*/ 229849 w 237208"/>
                <a:gd name="connsiteY16" fmla="*/ 163257 h 307031"/>
                <a:gd name="connsiteX17" fmla="*/ 237208 w 237208"/>
                <a:gd name="connsiteY17" fmla="*/ 241357 h 307031"/>
                <a:gd name="connsiteX18" fmla="*/ 211092 w 237208"/>
                <a:gd name="connsiteY18" fmla="*/ 254048 h 307031"/>
                <a:gd name="connsiteX19" fmla="*/ 15723 w 237208"/>
                <a:gd name="connsiteY19" fmla="*/ 306238 h 3070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237208" h="307031">
                  <a:moveTo>
                    <a:pt x="6964" y="300247"/>
                  </a:moveTo>
                  <a:lnTo>
                    <a:pt x="12743" y="287800"/>
                  </a:lnTo>
                  <a:cubicBezTo>
                    <a:pt x="26874" y="271356"/>
                    <a:pt x="51738" y="251663"/>
                    <a:pt x="83754" y="231334"/>
                  </a:cubicBezTo>
                  <a:lnTo>
                    <a:pt x="156675" y="192748"/>
                  </a:lnTo>
                  <a:lnTo>
                    <a:pt x="84932" y="187135"/>
                  </a:lnTo>
                  <a:cubicBezTo>
                    <a:pt x="50833" y="181236"/>
                    <a:pt x="23742" y="172881"/>
                    <a:pt x="7525" y="163064"/>
                  </a:cubicBezTo>
                  <a:lnTo>
                    <a:pt x="0" y="153518"/>
                  </a:lnTo>
                  <a:lnTo>
                    <a:pt x="7525" y="143971"/>
                  </a:lnTo>
                  <a:cubicBezTo>
                    <a:pt x="23742" y="134153"/>
                    <a:pt x="50833" y="125799"/>
                    <a:pt x="84932" y="119900"/>
                  </a:cubicBezTo>
                  <a:lnTo>
                    <a:pt x="156678" y="114288"/>
                  </a:lnTo>
                  <a:lnTo>
                    <a:pt x="83754" y="75700"/>
                  </a:lnTo>
                  <a:cubicBezTo>
                    <a:pt x="51738" y="55371"/>
                    <a:pt x="26875" y="35676"/>
                    <a:pt x="12743" y="19234"/>
                  </a:cubicBezTo>
                  <a:lnTo>
                    <a:pt x="6965" y="6785"/>
                  </a:lnTo>
                  <a:lnTo>
                    <a:pt x="15724" y="793"/>
                  </a:lnTo>
                  <a:cubicBezTo>
                    <a:pt x="50118" y="-4260"/>
                    <a:pt x="125613" y="15012"/>
                    <a:pt x="211093" y="52985"/>
                  </a:cubicBezTo>
                  <a:lnTo>
                    <a:pt x="228058" y="61229"/>
                  </a:lnTo>
                  <a:lnTo>
                    <a:pt x="229849" y="163257"/>
                  </a:lnTo>
                  <a:lnTo>
                    <a:pt x="237208" y="241357"/>
                  </a:lnTo>
                  <a:lnTo>
                    <a:pt x="211092" y="254048"/>
                  </a:lnTo>
                  <a:cubicBezTo>
                    <a:pt x="125612" y="292020"/>
                    <a:pt x="50117" y="311291"/>
                    <a:pt x="15723" y="306238"/>
                  </a:cubicBez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373817AF-CB43-4603-99C3-3422DE07B253}"/>
              </a:ext>
            </a:extLst>
          </p:cNvPr>
          <p:cNvGrpSpPr/>
          <p:nvPr/>
        </p:nvGrpSpPr>
        <p:grpSpPr>
          <a:xfrm>
            <a:off x="6718656" y="1511898"/>
            <a:ext cx="2298392" cy="1409832"/>
            <a:chOff x="390605" y="4701764"/>
            <a:chExt cx="1567736" cy="961649"/>
          </a:xfrm>
        </p:grpSpPr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39ABE5B6-F3C8-402A-9ADD-9E34E61CFAA6}"/>
                </a:ext>
              </a:extLst>
            </p:cNvPr>
            <p:cNvSpPr/>
            <p:nvPr/>
          </p:nvSpPr>
          <p:spPr bwMode="auto">
            <a:xfrm>
              <a:off x="390605" y="4701764"/>
              <a:ext cx="1567736" cy="961649"/>
            </a:xfrm>
            <a:custGeom>
              <a:avLst/>
              <a:gdLst>
                <a:gd name="connsiteX0" fmla="*/ 439844 w 1492284"/>
                <a:gd name="connsiteY0" fmla="*/ 766 h 1323710"/>
                <a:gd name="connsiteX1" fmla="*/ 477925 w 1492284"/>
                <a:gd name="connsiteY1" fmla="*/ 13571 h 1323710"/>
                <a:gd name="connsiteX2" fmla="*/ 1441681 w 1492284"/>
                <a:gd name="connsiteY2" fmla="*/ 569996 h 1323710"/>
                <a:gd name="connsiteX3" fmla="*/ 1478713 w 1492284"/>
                <a:gd name="connsiteY3" fmla="*/ 708201 h 1323710"/>
                <a:gd name="connsiteX4" fmla="*/ 1152564 w 1492284"/>
                <a:gd name="connsiteY4" fmla="*/ 1273108 h 1323710"/>
                <a:gd name="connsiteX5" fmla="*/ 1014359 w 1492284"/>
                <a:gd name="connsiteY5" fmla="*/ 1310139 h 1323710"/>
                <a:gd name="connsiteX6" fmla="*/ 50603 w 1492284"/>
                <a:gd name="connsiteY6" fmla="*/ 753714 h 1323710"/>
                <a:gd name="connsiteX7" fmla="*/ 13571 w 1492284"/>
                <a:gd name="connsiteY7" fmla="*/ 615509 h 1323710"/>
                <a:gd name="connsiteX8" fmla="*/ 339720 w 1492284"/>
                <a:gd name="connsiteY8" fmla="*/ 50603 h 1323710"/>
                <a:gd name="connsiteX9" fmla="*/ 439844 w 1492284"/>
                <a:gd name="connsiteY9" fmla="*/ 766 h 1323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92284" h="1323710">
                  <a:moveTo>
                    <a:pt x="439844" y="766"/>
                  </a:moveTo>
                  <a:cubicBezTo>
                    <a:pt x="452887" y="2384"/>
                    <a:pt x="465827" y="6586"/>
                    <a:pt x="477925" y="13571"/>
                  </a:cubicBezTo>
                  <a:lnTo>
                    <a:pt x="1441681" y="569996"/>
                  </a:lnTo>
                  <a:cubicBezTo>
                    <a:pt x="1490071" y="597934"/>
                    <a:pt x="1506651" y="659811"/>
                    <a:pt x="1478713" y="708201"/>
                  </a:cubicBezTo>
                  <a:lnTo>
                    <a:pt x="1152564" y="1273108"/>
                  </a:lnTo>
                  <a:cubicBezTo>
                    <a:pt x="1124626" y="1321498"/>
                    <a:pt x="1062749" y="1338077"/>
                    <a:pt x="1014359" y="1310139"/>
                  </a:cubicBezTo>
                  <a:lnTo>
                    <a:pt x="50603" y="753714"/>
                  </a:lnTo>
                  <a:cubicBezTo>
                    <a:pt x="2213" y="725776"/>
                    <a:pt x="-14367" y="663899"/>
                    <a:pt x="13571" y="615509"/>
                  </a:cubicBezTo>
                  <a:lnTo>
                    <a:pt x="339720" y="50603"/>
                  </a:lnTo>
                  <a:cubicBezTo>
                    <a:pt x="360673" y="14310"/>
                    <a:pt x="400717" y="-4089"/>
                    <a:pt x="439844" y="766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E0D08D0F-17CB-4443-AEE6-ACCF083EE301}"/>
                </a:ext>
              </a:extLst>
            </p:cNvPr>
            <p:cNvSpPr/>
            <p:nvPr/>
          </p:nvSpPr>
          <p:spPr bwMode="auto">
            <a:xfrm>
              <a:off x="406552" y="4712144"/>
              <a:ext cx="1545552" cy="892258"/>
            </a:xfrm>
            <a:custGeom>
              <a:avLst/>
              <a:gdLst>
                <a:gd name="connsiteX0" fmla="*/ 1212712 w 1545552"/>
                <a:gd name="connsiteY0" fmla="*/ 885692 h 892258"/>
                <a:gd name="connsiteX1" fmla="*/ 1207350 w 1545552"/>
                <a:gd name="connsiteY1" fmla="*/ 892116 h 892258"/>
                <a:gd name="connsiteX2" fmla="*/ 1205565 w 1545552"/>
                <a:gd name="connsiteY2" fmla="*/ 892258 h 892258"/>
                <a:gd name="connsiteX3" fmla="*/ 1217238 w 1545552"/>
                <a:gd name="connsiteY3" fmla="*/ 838548 h 892258"/>
                <a:gd name="connsiteX4" fmla="*/ 1245333 w 1545552"/>
                <a:gd name="connsiteY4" fmla="*/ 846622 h 892258"/>
                <a:gd name="connsiteX5" fmla="*/ 1230773 w 1545552"/>
                <a:gd name="connsiteY5" fmla="*/ 864060 h 892258"/>
                <a:gd name="connsiteX6" fmla="*/ 1046314 w 1545552"/>
                <a:gd name="connsiteY6" fmla="*/ 740196 h 892258"/>
                <a:gd name="connsiteX7" fmla="*/ 1042965 w 1545552"/>
                <a:gd name="connsiteY7" fmla="*/ 771802 h 892258"/>
                <a:gd name="connsiteX8" fmla="*/ 1078020 w 1545552"/>
                <a:gd name="connsiteY8" fmla="*/ 787626 h 892258"/>
                <a:gd name="connsiteX9" fmla="*/ 1037670 w 1545552"/>
                <a:gd name="connsiteY9" fmla="*/ 796160 h 892258"/>
                <a:gd name="connsiteX10" fmla="*/ 1027426 w 1545552"/>
                <a:gd name="connsiteY10" fmla="*/ 827099 h 892258"/>
                <a:gd name="connsiteX11" fmla="*/ 1005838 w 1545552"/>
                <a:gd name="connsiteY11" fmla="*/ 800768 h 892258"/>
                <a:gd name="connsiteX12" fmla="*/ 964451 w 1545552"/>
                <a:gd name="connsiteY12" fmla="*/ 804065 h 892258"/>
                <a:gd name="connsiteX13" fmla="*/ 991459 w 1545552"/>
                <a:gd name="connsiteY13" fmla="*/ 779258 h 892258"/>
                <a:gd name="connsiteX14" fmla="*/ 976125 w 1545552"/>
                <a:gd name="connsiteY14" fmla="*/ 750356 h 892258"/>
                <a:gd name="connsiteX15" fmla="*/ 1014404 w 1545552"/>
                <a:gd name="connsiteY15" fmla="*/ 761356 h 892258"/>
                <a:gd name="connsiteX16" fmla="*/ 1248373 w 1545552"/>
                <a:gd name="connsiteY16" fmla="*/ 677294 h 892258"/>
                <a:gd name="connsiteX17" fmla="*/ 1245024 w 1545552"/>
                <a:gd name="connsiteY17" fmla="*/ 708900 h 892258"/>
                <a:gd name="connsiteX18" fmla="*/ 1280079 w 1545552"/>
                <a:gd name="connsiteY18" fmla="*/ 724724 h 892258"/>
                <a:gd name="connsiteX19" fmla="*/ 1239729 w 1545552"/>
                <a:gd name="connsiteY19" fmla="*/ 733258 h 892258"/>
                <a:gd name="connsiteX20" fmla="*/ 1229485 w 1545552"/>
                <a:gd name="connsiteY20" fmla="*/ 764197 h 892258"/>
                <a:gd name="connsiteX21" fmla="*/ 1207897 w 1545552"/>
                <a:gd name="connsiteY21" fmla="*/ 737866 h 892258"/>
                <a:gd name="connsiteX22" fmla="*/ 1166511 w 1545552"/>
                <a:gd name="connsiteY22" fmla="*/ 741163 h 892258"/>
                <a:gd name="connsiteX23" fmla="*/ 1193518 w 1545552"/>
                <a:gd name="connsiteY23" fmla="*/ 716355 h 892258"/>
                <a:gd name="connsiteX24" fmla="*/ 1178185 w 1545552"/>
                <a:gd name="connsiteY24" fmla="*/ 687454 h 892258"/>
                <a:gd name="connsiteX25" fmla="*/ 1216464 w 1545552"/>
                <a:gd name="connsiteY25" fmla="*/ 698454 h 892258"/>
                <a:gd name="connsiteX26" fmla="*/ 805202 w 1545552"/>
                <a:gd name="connsiteY26" fmla="*/ 652004 h 892258"/>
                <a:gd name="connsiteX27" fmla="*/ 801852 w 1545552"/>
                <a:gd name="connsiteY27" fmla="*/ 683610 h 892258"/>
                <a:gd name="connsiteX28" fmla="*/ 836907 w 1545552"/>
                <a:gd name="connsiteY28" fmla="*/ 699434 h 892258"/>
                <a:gd name="connsiteX29" fmla="*/ 796557 w 1545552"/>
                <a:gd name="connsiteY29" fmla="*/ 707968 h 892258"/>
                <a:gd name="connsiteX30" fmla="*/ 786313 w 1545552"/>
                <a:gd name="connsiteY30" fmla="*/ 738906 h 892258"/>
                <a:gd name="connsiteX31" fmla="*/ 764725 w 1545552"/>
                <a:gd name="connsiteY31" fmla="*/ 712575 h 892258"/>
                <a:gd name="connsiteX32" fmla="*/ 723338 w 1545552"/>
                <a:gd name="connsiteY32" fmla="*/ 715872 h 892258"/>
                <a:gd name="connsiteX33" fmla="*/ 750346 w 1545552"/>
                <a:gd name="connsiteY33" fmla="*/ 691065 h 892258"/>
                <a:gd name="connsiteX34" fmla="*/ 735012 w 1545552"/>
                <a:gd name="connsiteY34" fmla="*/ 662163 h 892258"/>
                <a:gd name="connsiteX35" fmla="*/ 773292 w 1545552"/>
                <a:gd name="connsiteY35" fmla="*/ 673163 h 892258"/>
                <a:gd name="connsiteX36" fmla="*/ 1430120 w 1545552"/>
                <a:gd name="connsiteY36" fmla="*/ 614856 h 892258"/>
                <a:gd name="connsiteX37" fmla="*/ 1428853 w 1545552"/>
                <a:gd name="connsiteY37" fmla="*/ 626812 h 892258"/>
                <a:gd name="connsiteX38" fmla="*/ 1388166 w 1545552"/>
                <a:gd name="connsiteY38" fmla="*/ 675544 h 892258"/>
                <a:gd name="connsiteX39" fmla="*/ 1348257 w 1545552"/>
                <a:gd name="connsiteY39" fmla="*/ 678724 h 892258"/>
                <a:gd name="connsiteX40" fmla="*/ 1375265 w 1545552"/>
                <a:gd name="connsiteY40" fmla="*/ 653917 h 892258"/>
                <a:gd name="connsiteX41" fmla="*/ 1359931 w 1545552"/>
                <a:gd name="connsiteY41" fmla="*/ 625015 h 892258"/>
                <a:gd name="connsiteX42" fmla="*/ 1398210 w 1545552"/>
                <a:gd name="connsiteY42" fmla="*/ 636015 h 892258"/>
                <a:gd name="connsiteX43" fmla="*/ 1007261 w 1545552"/>
                <a:gd name="connsiteY43" fmla="*/ 589102 h 892258"/>
                <a:gd name="connsiteX44" fmla="*/ 1003911 w 1545552"/>
                <a:gd name="connsiteY44" fmla="*/ 620708 h 892258"/>
                <a:gd name="connsiteX45" fmla="*/ 1038966 w 1545552"/>
                <a:gd name="connsiteY45" fmla="*/ 636532 h 892258"/>
                <a:gd name="connsiteX46" fmla="*/ 998616 w 1545552"/>
                <a:gd name="connsiteY46" fmla="*/ 645066 h 892258"/>
                <a:gd name="connsiteX47" fmla="*/ 988372 w 1545552"/>
                <a:gd name="connsiteY47" fmla="*/ 676004 h 892258"/>
                <a:gd name="connsiteX48" fmla="*/ 966785 w 1545552"/>
                <a:gd name="connsiteY48" fmla="*/ 649673 h 892258"/>
                <a:gd name="connsiteX49" fmla="*/ 925398 w 1545552"/>
                <a:gd name="connsiteY49" fmla="*/ 652970 h 892258"/>
                <a:gd name="connsiteX50" fmla="*/ 952405 w 1545552"/>
                <a:gd name="connsiteY50" fmla="*/ 628163 h 892258"/>
                <a:gd name="connsiteX51" fmla="*/ 937071 w 1545552"/>
                <a:gd name="connsiteY51" fmla="*/ 599262 h 892258"/>
                <a:gd name="connsiteX52" fmla="*/ 975350 w 1545552"/>
                <a:gd name="connsiteY52" fmla="*/ 610261 h 892258"/>
                <a:gd name="connsiteX53" fmla="*/ 564089 w 1545552"/>
                <a:gd name="connsiteY53" fmla="*/ 563811 h 892258"/>
                <a:gd name="connsiteX54" fmla="*/ 560739 w 1545552"/>
                <a:gd name="connsiteY54" fmla="*/ 595417 h 892258"/>
                <a:gd name="connsiteX55" fmla="*/ 595794 w 1545552"/>
                <a:gd name="connsiteY55" fmla="*/ 611241 h 892258"/>
                <a:gd name="connsiteX56" fmla="*/ 555444 w 1545552"/>
                <a:gd name="connsiteY56" fmla="*/ 619775 h 892258"/>
                <a:gd name="connsiteX57" fmla="*/ 545200 w 1545552"/>
                <a:gd name="connsiteY57" fmla="*/ 650714 h 892258"/>
                <a:gd name="connsiteX58" fmla="*/ 523612 w 1545552"/>
                <a:gd name="connsiteY58" fmla="*/ 624382 h 892258"/>
                <a:gd name="connsiteX59" fmla="*/ 482226 w 1545552"/>
                <a:gd name="connsiteY59" fmla="*/ 627680 h 892258"/>
                <a:gd name="connsiteX60" fmla="*/ 509233 w 1545552"/>
                <a:gd name="connsiteY60" fmla="*/ 602872 h 892258"/>
                <a:gd name="connsiteX61" fmla="*/ 493899 w 1545552"/>
                <a:gd name="connsiteY61" fmla="*/ 573971 h 892258"/>
                <a:gd name="connsiteX62" fmla="*/ 532179 w 1545552"/>
                <a:gd name="connsiteY62" fmla="*/ 584971 h 892258"/>
                <a:gd name="connsiteX63" fmla="*/ 1189007 w 1545552"/>
                <a:gd name="connsiteY63" fmla="*/ 526663 h 892258"/>
                <a:gd name="connsiteX64" fmla="*/ 1185657 w 1545552"/>
                <a:gd name="connsiteY64" fmla="*/ 558268 h 892258"/>
                <a:gd name="connsiteX65" fmla="*/ 1220713 w 1545552"/>
                <a:gd name="connsiteY65" fmla="*/ 574093 h 892258"/>
                <a:gd name="connsiteX66" fmla="*/ 1180363 w 1545552"/>
                <a:gd name="connsiteY66" fmla="*/ 582627 h 892258"/>
                <a:gd name="connsiteX67" fmla="*/ 1170118 w 1545552"/>
                <a:gd name="connsiteY67" fmla="*/ 613565 h 892258"/>
                <a:gd name="connsiteX68" fmla="*/ 1148531 w 1545552"/>
                <a:gd name="connsiteY68" fmla="*/ 587234 h 892258"/>
                <a:gd name="connsiteX69" fmla="*/ 1107144 w 1545552"/>
                <a:gd name="connsiteY69" fmla="*/ 590531 h 892258"/>
                <a:gd name="connsiteX70" fmla="*/ 1134152 w 1545552"/>
                <a:gd name="connsiteY70" fmla="*/ 565724 h 892258"/>
                <a:gd name="connsiteX71" fmla="*/ 1118818 w 1545552"/>
                <a:gd name="connsiteY71" fmla="*/ 536822 h 892258"/>
                <a:gd name="connsiteX72" fmla="*/ 1157097 w 1545552"/>
                <a:gd name="connsiteY72" fmla="*/ 547822 h 892258"/>
                <a:gd name="connsiteX73" fmla="*/ 766148 w 1545552"/>
                <a:gd name="connsiteY73" fmla="*/ 500909 h 892258"/>
                <a:gd name="connsiteX74" fmla="*/ 762798 w 1545552"/>
                <a:gd name="connsiteY74" fmla="*/ 532515 h 892258"/>
                <a:gd name="connsiteX75" fmla="*/ 797853 w 1545552"/>
                <a:gd name="connsiteY75" fmla="*/ 548339 h 892258"/>
                <a:gd name="connsiteX76" fmla="*/ 757503 w 1545552"/>
                <a:gd name="connsiteY76" fmla="*/ 556873 h 892258"/>
                <a:gd name="connsiteX77" fmla="*/ 747259 w 1545552"/>
                <a:gd name="connsiteY77" fmla="*/ 587812 h 892258"/>
                <a:gd name="connsiteX78" fmla="*/ 725671 w 1545552"/>
                <a:gd name="connsiteY78" fmla="*/ 561480 h 892258"/>
                <a:gd name="connsiteX79" fmla="*/ 684285 w 1545552"/>
                <a:gd name="connsiteY79" fmla="*/ 564778 h 892258"/>
                <a:gd name="connsiteX80" fmla="*/ 711293 w 1545552"/>
                <a:gd name="connsiteY80" fmla="*/ 539970 h 892258"/>
                <a:gd name="connsiteX81" fmla="*/ 695958 w 1545552"/>
                <a:gd name="connsiteY81" fmla="*/ 511069 h 892258"/>
                <a:gd name="connsiteX82" fmla="*/ 734238 w 1545552"/>
                <a:gd name="connsiteY82" fmla="*/ 522068 h 892258"/>
                <a:gd name="connsiteX83" fmla="*/ 322976 w 1545552"/>
                <a:gd name="connsiteY83" fmla="*/ 475619 h 892258"/>
                <a:gd name="connsiteX84" fmla="*/ 319626 w 1545552"/>
                <a:gd name="connsiteY84" fmla="*/ 507225 h 892258"/>
                <a:gd name="connsiteX85" fmla="*/ 354681 w 1545552"/>
                <a:gd name="connsiteY85" fmla="*/ 523049 h 892258"/>
                <a:gd name="connsiteX86" fmla="*/ 314331 w 1545552"/>
                <a:gd name="connsiteY86" fmla="*/ 531582 h 892258"/>
                <a:gd name="connsiteX87" fmla="*/ 304087 w 1545552"/>
                <a:gd name="connsiteY87" fmla="*/ 562521 h 892258"/>
                <a:gd name="connsiteX88" fmla="*/ 282499 w 1545552"/>
                <a:gd name="connsiteY88" fmla="*/ 536190 h 892258"/>
                <a:gd name="connsiteX89" fmla="*/ 241113 w 1545552"/>
                <a:gd name="connsiteY89" fmla="*/ 539487 h 892258"/>
                <a:gd name="connsiteX90" fmla="*/ 268120 w 1545552"/>
                <a:gd name="connsiteY90" fmla="*/ 514680 h 892258"/>
                <a:gd name="connsiteX91" fmla="*/ 252787 w 1545552"/>
                <a:gd name="connsiteY91" fmla="*/ 485778 h 892258"/>
                <a:gd name="connsiteX92" fmla="*/ 291066 w 1545552"/>
                <a:gd name="connsiteY92" fmla="*/ 496778 h 892258"/>
                <a:gd name="connsiteX93" fmla="*/ 1389653 w 1545552"/>
                <a:gd name="connsiteY93" fmla="*/ 465875 h 892258"/>
                <a:gd name="connsiteX94" fmla="*/ 1386304 w 1545552"/>
                <a:gd name="connsiteY94" fmla="*/ 497481 h 892258"/>
                <a:gd name="connsiteX95" fmla="*/ 1421359 w 1545552"/>
                <a:gd name="connsiteY95" fmla="*/ 513305 h 892258"/>
                <a:gd name="connsiteX96" fmla="*/ 1381009 w 1545552"/>
                <a:gd name="connsiteY96" fmla="*/ 521839 h 892258"/>
                <a:gd name="connsiteX97" fmla="*/ 1370765 w 1545552"/>
                <a:gd name="connsiteY97" fmla="*/ 552777 h 892258"/>
                <a:gd name="connsiteX98" fmla="*/ 1349177 w 1545552"/>
                <a:gd name="connsiteY98" fmla="*/ 526446 h 892258"/>
                <a:gd name="connsiteX99" fmla="*/ 1307791 w 1545552"/>
                <a:gd name="connsiteY99" fmla="*/ 529743 h 892258"/>
                <a:gd name="connsiteX100" fmla="*/ 1334798 w 1545552"/>
                <a:gd name="connsiteY100" fmla="*/ 504936 h 892258"/>
                <a:gd name="connsiteX101" fmla="*/ 1319465 w 1545552"/>
                <a:gd name="connsiteY101" fmla="*/ 476035 h 892258"/>
                <a:gd name="connsiteX102" fmla="*/ 1357744 w 1545552"/>
                <a:gd name="connsiteY102" fmla="*/ 487034 h 892258"/>
                <a:gd name="connsiteX103" fmla="*/ 947894 w 1545552"/>
                <a:gd name="connsiteY103" fmla="*/ 438470 h 892258"/>
                <a:gd name="connsiteX104" fmla="*/ 944544 w 1545552"/>
                <a:gd name="connsiteY104" fmla="*/ 470076 h 892258"/>
                <a:gd name="connsiteX105" fmla="*/ 979600 w 1545552"/>
                <a:gd name="connsiteY105" fmla="*/ 485900 h 892258"/>
                <a:gd name="connsiteX106" fmla="*/ 939250 w 1545552"/>
                <a:gd name="connsiteY106" fmla="*/ 494434 h 892258"/>
                <a:gd name="connsiteX107" fmla="*/ 929005 w 1545552"/>
                <a:gd name="connsiteY107" fmla="*/ 525373 h 892258"/>
                <a:gd name="connsiteX108" fmla="*/ 907418 w 1545552"/>
                <a:gd name="connsiteY108" fmla="*/ 499042 h 892258"/>
                <a:gd name="connsiteX109" fmla="*/ 866031 w 1545552"/>
                <a:gd name="connsiteY109" fmla="*/ 502339 h 892258"/>
                <a:gd name="connsiteX110" fmla="*/ 893039 w 1545552"/>
                <a:gd name="connsiteY110" fmla="*/ 477531 h 892258"/>
                <a:gd name="connsiteX111" fmla="*/ 877705 w 1545552"/>
                <a:gd name="connsiteY111" fmla="*/ 448630 h 892258"/>
                <a:gd name="connsiteX112" fmla="*/ 915984 w 1545552"/>
                <a:gd name="connsiteY112" fmla="*/ 459630 h 892258"/>
                <a:gd name="connsiteX113" fmla="*/ 1501211 w 1545552"/>
                <a:gd name="connsiteY113" fmla="*/ 413595 h 892258"/>
                <a:gd name="connsiteX114" fmla="*/ 1515171 w 1545552"/>
                <a:gd name="connsiteY114" fmla="*/ 417607 h 892258"/>
                <a:gd name="connsiteX115" fmla="*/ 1524043 w 1545552"/>
                <a:gd name="connsiteY115" fmla="*/ 423018 h 892258"/>
                <a:gd name="connsiteX116" fmla="*/ 1544747 w 1545552"/>
                <a:gd name="connsiteY116" fmla="*/ 476450 h 892258"/>
                <a:gd name="connsiteX117" fmla="*/ 1543398 w 1545552"/>
                <a:gd name="connsiteY117" fmla="*/ 479223 h 892258"/>
                <a:gd name="connsiteX118" fmla="*/ 1530924 w 1545552"/>
                <a:gd name="connsiteY118" fmla="*/ 464007 h 892258"/>
                <a:gd name="connsiteX119" fmla="*/ 1489537 w 1545552"/>
                <a:gd name="connsiteY119" fmla="*/ 467304 h 892258"/>
                <a:gd name="connsiteX120" fmla="*/ 1516545 w 1545552"/>
                <a:gd name="connsiteY120" fmla="*/ 442497 h 892258"/>
                <a:gd name="connsiteX121" fmla="*/ 525035 w 1545552"/>
                <a:gd name="connsiteY121" fmla="*/ 412717 h 892258"/>
                <a:gd name="connsiteX122" fmla="*/ 521685 w 1545552"/>
                <a:gd name="connsiteY122" fmla="*/ 444323 h 892258"/>
                <a:gd name="connsiteX123" fmla="*/ 556740 w 1545552"/>
                <a:gd name="connsiteY123" fmla="*/ 460147 h 892258"/>
                <a:gd name="connsiteX124" fmla="*/ 516390 w 1545552"/>
                <a:gd name="connsiteY124" fmla="*/ 468681 h 892258"/>
                <a:gd name="connsiteX125" fmla="*/ 506146 w 1545552"/>
                <a:gd name="connsiteY125" fmla="*/ 499620 h 892258"/>
                <a:gd name="connsiteX126" fmla="*/ 484558 w 1545552"/>
                <a:gd name="connsiteY126" fmla="*/ 473288 h 892258"/>
                <a:gd name="connsiteX127" fmla="*/ 443172 w 1545552"/>
                <a:gd name="connsiteY127" fmla="*/ 476585 h 892258"/>
                <a:gd name="connsiteX128" fmla="*/ 470180 w 1545552"/>
                <a:gd name="connsiteY128" fmla="*/ 451778 h 892258"/>
                <a:gd name="connsiteX129" fmla="*/ 454846 w 1545552"/>
                <a:gd name="connsiteY129" fmla="*/ 422876 h 892258"/>
                <a:gd name="connsiteX130" fmla="*/ 493125 w 1545552"/>
                <a:gd name="connsiteY130" fmla="*/ 433876 h 892258"/>
                <a:gd name="connsiteX131" fmla="*/ 81863 w 1545552"/>
                <a:gd name="connsiteY131" fmla="*/ 387426 h 892258"/>
                <a:gd name="connsiteX132" fmla="*/ 78513 w 1545552"/>
                <a:gd name="connsiteY132" fmla="*/ 419032 h 892258"/>
                <a:gd name="connsiteX133" fmla="*/ 113569 w 1545552"/>
                <a:gd name="connsiteY133" fmla="*/ 434856 h 892258"/>
                <a:gd name="connsiteX134" fmla="*/ 73218 w 1545552"/>
                <a:gd name="connsiteY134" fmla="*/ 443390 h 892258"/>
                <a:gd name="connsiteX135" fmla="*/ 62974 w 1545552"/>
                <a:gd name="connsiteY135" fmla="*/ 474329 h 892258"/>
                <a:gd name="connsiteX136" fmla="*/ 41387 w 1545552"/>
                <a:gd name="connsiteY136" fmla="*/ 447997 h 892258"/>
                <a:gd name="connsiteX137" fmla="*/ 0 w 1545552"/>
                <a:gd name="connsiteY137" fmla="*/ 451294 h 892258"/>
                <a:gd name="connsiteX138" fmla="*/ 27007 w 1545552"/>
                <a:gd name="connsiteY138" fmla="*/ 426487 h 892258"/>
                <a:gd name="connsiteX139" fmla="*/ 16771 w 1545552"/>
                <a:gd name="connsiteY139" fmla="*/ 407193 h 892258"/>
                <a:gd name="connsiteX140" fmla="*/ 22254 w 1545552"/>
                <a:gd name="connsiteY140" fmla="*/ 400626 h 892258"/>
                <a:gd name="connsiteX141" fmla="*/ 49953 w 1545552"/>
                <a:gd name="connsiteY141" fmla="*/ 408585 h 892258"/>
                <a:gd name="connsiteX142" fmla="*/ 1148541 w 1545552"/>
                <a:gd name="connsiteY142" fmla="*/ 377682 h 892258"/>
                <a:gd name="connsiteX143" fmla="*/ 1145191 w 1545552"/>
                <a:gd name="connsiteY143" fmla="*/ 409288 h 892258"/>
                <a:gd name="connsiteX144" fmla="*/ 1180246 w 1545552"/>
                <a:gd name="connsiteY144" fmla="*/ 425112 h 892258"/>
                <a:gd name="connsiteX145" fmla="*/ 1139896 w 1545552"/>
                <a:gd name="connsiteY145" fmla="*/ 433646 h 892258"/>
                <a:gd name="connsiteX146" fmla="*/ 1129652 w 1545552"/>
                <a:gd name="connsiteY146" fmla="*/ 464585 h 892258"/>
                <a:gd name="connsiteX147" fmla="*/ 1108064 w 1545552"/>
                <a:gd name="connsiteY147" fmla="*/ 438254 h 892258"/>
                <a:gd name="connsiteX148" fmla="*/ 1066678 w 1545552"/>
                <a:gd name="connsiteY148" fmla="*/ 441551 h 892258"/>
                <a:gd name="connsiteX149" fmla="*/ 1093685 w 1545552"/>
                <a:gd name="connsiteY149" fmla="*/ 416743 h 892258"/>
                <a:gd name="connsiteX150" fmla="*/ 1078351 w 1545552"/>
                <a:gd name="connsiteY150" fmla="*/ 387842 h 892258"/>
                <a:gd name="connsiteX151" fmla="*/ 1116630 w 1545552"/>
                <a:gd name="connsiteY151" fmla="*/ 398842 h 892258"/>
                <a:gd name="connsiteX152" fmla="*/ 706781 w 1545552"/>
                <a:gd name="connsiteY152" fmla="*/ 350278 h 892258"/>
                <a:gd name="connsiteX153" fmla="*/ 703431 w 1545552"/>
                <a:gd name="connsiteY153" fmla="*/ 381884 h 892258"/>
                <a:gd name="connsiteX154" fmla="*/ 738487 w 1545552"/>
                <a:gd name="connsiteY154" fmla="*/ 397708 h 892258"/>
                <a:gd name="connsiteX155" fmla="*/ 698137 w 1545552"/>
                <a:gd name="connsiteY155" fmla="*/ 406241 h 892258"/>
                <a:gd name="connsiteX156" fmla="*/ 687893 w 1545552"/>
                <a:gd name="connsiteY156" fmla="*/ 437180 h 892258"/>
                <a:gd name="connsiteX157" fmla="*/ 666305 w 1545552"/>
                <a:gd name="connsiteY157" fmla="*/ 410849 h 892258"/>
                <a:gd name="connsiteX158" fmla="*/ 624918 w 1545552"/>
                <a:gd name="connsiteY158" fmla="*/ 414146 h 892258"/>
                <a:gd name="connsiteX159" fmla="*/ 651926 w 1545552"/>
                <a:gd name="connsiteY159" fmla="*/ 389339 h 892258"/>
                <a:gd name="connsiteX160" fmla="*/ 636592 w 1545552"/>
                <a:gd name="connsiteY160" fmla="*/ 360437 h 892258"/>
                <a:gd name="connsiteX161" fmla="*/ 674871 w 1545552"/>
                <a:gd name="connsiteY161" fmla="*/ 371437 h 892258"/>
                <a:gd name="connsiteX162" fmla="*/ 1260098 w 1545552"/>
                <a:gd name="connsiteY162" fmla="*/ 325403 h 892258"/>
                <a:gd name="connsiteX163" fmla="*/ 1298377 w 1545552"/>
                <a:gd name="connsiteY163" fmla="*/ 336403 h 892258"/>
                <a:gd name="connsiteX164" fmla="*/ 1307932 w 1545552"/>
                <a:gd name="connsiteY164" fmla="*/ 330067 h 892258"/>
                <a:gd name="connsiteX165" fmla="*/ 1327872 w 1545552"/>
                <a:gd name="connsiteY165" fmla="*/ 338028 h 892258"/>
                <a:gd name="connsiteX166" fmla="*/ 1326937 w 1545552"/>
                <a:gd name="connsiteY166" fmla="*/ 346849 h 892258"/>
                <a:gd name="connsiteX167" fmla="*/ 1361993 w 1545552"/>
                <a:gd name="connsiteY167" fmla="*/ 362673 h 892258"/>
                <a:gd name="connsiteX168" fmla="*/ 1321643 w 1545552"/>
                <a:gd name="connsiteY168" fmla="*/ 371207 h 892258"/>
                <a:gd name="connsiteX169" fmla="*/ 1311398 w 1545552"/>
                <a:gd name="connsiteY169" fmla="*/ 402146 h 892258"/>
                <a:gd name="connsiteX170" fmla="*/ 1289811 w 1545552"/>
                <a:gd name="connsiteY170" fmla="*/ 375815 h 892258"/>
                <a:gd name="connsiteX171" fmla="*/ 1248424 w 1545552"/>
                <a:gd name="connsiteY171" fmla="*/ 379112 h 892258"/>
                <a:gd name="connsiteX172" fmla="*/ 1275432 w 1545552"/>
                <a:gd name="connsiteY172" fmla="*/ 354305 h 892258"/>
                <a:gd name="connsiteX173" fmla="*/ 283922 w 1545552"/>
                <a:gd name="connsiteY173" fmla="*/ 324524 h 892258"/>
                <a:gd name="connsiteX174" fmla="*/ 280572 w 1545552"/>
                <a:gd name="connsiteY174" fmla="*/ 356130 h 892258"/>
                <a:gd name="connsiteX175" fmla="*/ 315627 w 1545552"/>
                <a:gd name="connsiteY175" fmla="*/ 371954 h 892258"/>
                <a:gd name="connsiteX176" fmla="*/ 275277 w 1545552"/>
                <a:gd name="connsiteY176" fmla="*/ 380488 h 892258"/>
                <a:gd name="connsiteX177" fmla="*/ 265033 w 1545552"/>
                <a:gd name="connsiteY177" fmla="*/ 411427 h 892258"/>
                <a:gd name="connsiteX178" fmla="*/ 243446 w 1545552"/>
                <a:gd name="connsiteY178" fmla="*/ 385095 h 892258"/>
                <a:gd name="connsiteX179" fmla="*/ 202059 w 1545552"/>
                <a:gd name="connsiteY179" fmla="*/ 388393 h 892258"/>
                <a:gd name="connsiteX180" fmla="*/ 229066 w 1545552"/>
                <a:gd name="connsiteY180" fmla="*/ 363585 h 892258"/>
                <a:gd name="connsiteX181" fmla="*/ 213733 w 1545552"/>
                <a:gd name="connsiteY181" fmla="*/ 334684 h 892258"/>
                <a:gd name="connsiteX182" fmla="*/ 252012 w 1545552"/>
                <a:gd name="connsiteY182" fmla="*/ 345684 h 892258"/>
                <a:gd name="connsiteX183" fmla="*/ 907428 w 1545552"/>
                <a:gd name="connsiteY183" fmla="*/ 289490 h 892258"/>
                <a:gd name="connsiteX184" fmla="*/ 904078 w 1545552"/>
                <a:gd name="connsiteY184" fmla="*/ 321096 h 892258"/>
                <a:gd name="connsiteX185" fmla="*/ 939133 w 1545552"/>
                <a:gd name="connsiteY185" fmla="*/ 336920 h 892258"/>
                <a:gd name="connsiteX186" fmla="*/ 898783 w 1545552"/>
                <a:gd name="connsiteY186" fmla="*/ 345454 h 892258"/>
                <a:gd name="connsiteX187" fmla="*/ 888539 w 1545552"/>
                <a:gd name="connsiteY187" fmla="*/ 376393 h 892258"/>
                <a:gd name="connsiteX188" fmla="*/ 866951 w 1545552"/>
                <a:gd name="connsiteY188" fmla="*/ 350061 h 892258"/>
                <a:gd name="connsiteX189" fmla="*/ 825564 w 1545552"/>
                <a:gd name="connsiteY189" fmla="*/ 353358 h 892258"/>
                <a:gd name="connsiteX190" fmla="*/ 852572 w 1545552"/>
                <a:gd name="connsiteY190" fmla="*/ 328551 h 892258"/>
                <a:gd name="connsiteX191" fmla="*/ 837238 w 1545552"/>
                <a:gd name="connsiteY191" fmla="*/ 299649 h 892258"/>
                <a:gd name="connsiteX192" fmla="*/ 875518 w 1545552"/>
                <a:gd name="connsiteY192" fmla="*/ 310649 h 892258"/>
                <a:gd name="connsiteX193" fmla="*/ 465669 w 1545552"/>
                <a:gd name="connsiteY193" fmla="*/ 262085 h 892258"/>
                <a:gd name="connsiteX194" fmla="*/ 462319 w 1545552"/>
                <a:gd name="connsiteY194" fmla="*/ 293691 h 892258"/>
                <a:gd name="connsiteX195" fmla="*/ 497374 w 1545552"/>
                <a:gd name="connsiteY195" fmla="*/ 309515 h 892258"/>
                <a:gd name="connsiteX196" fmla="*/ 457024 w 1545552"/>
                <a:gd name="connsiteY196" fmla="*/ 318049 h 892258"/>
                <a:gd name="connsiteX197" fmla="*/ 446780 w 1545552"/>
                <a:gd name="connsiteY197" fmla="*/ 348988 h 892258"/>
                <a:gd name="connsiteX198" fmla="*/ 425192 w 1545552"/>
                <a:gd name="connsiteY198" fmla="*/ 322656 h 892258"/>
                <a:gd name="connsiteX199" fmla="*/ 383805 w 1545552"/>
                <a:gd name="connsiteY199" fmla="*/ 325954 h 892258"/>
                <a:gd name="connsiteX200" fmla="*/ 410813 w 1545552"/>
                <a:gd name="connsiteY200" fmla="*/ 301146 h 892258"/>
                <a:gd name="connsiteX201" fmla="*/ 395479 w 1545552"/>
                <a:gd name="connsiteY201" fmla="*/ 272245 h 892258"/>
                <a:gd name="connsiteX202" fmla="*/ 433758 w 1545552"/>
                <a:gd name="connsiteY202" fmla="*/ 283244 h 892258"/>
                <a:gd name="connsiteX203" fmla="*/ 1074417 w 1545552"/>
                <a:gd name="connsiteY203" fmla="*/ 236837 h 892258"/>
                <a:gd name="connsiteX204" fmla="*/ 1087580 w 1545552"/>
                <a:gd name="connsiteY204" fmla="*/ 242092 h 892258"/>
                <a:gd name="connsiteX205" fmla="*/ 1085824 w 1545552"/>
                <a:gd name="connsiteY205" fmla="*/ 258657 h 892258"/>
                <a:gd name="connsiteX206" fmla="*/ 1120879 w 1545552"/>
                <a:gd name="connsiteY206" fmla="*/ 274481 h 892258"/>
                <a:gd name="connsiteX207" fmla="*/ 1080530 w 1545552"/>
                <a:gd name="connsiteY207" fmla="*/ 283015 h 892258"/>
                <a:gd name="connsiteX208" fmla="*/ 1070285 w 1545552"/>
                <a:gd name="connsiteY208" fmla="*/ 313953 h 892258"/>
                <a:gd name="connsiteX209" fmla="*/ 1048698 w 1545552"/>
                <a:gd name="connsiteY209" fmla="*/ 287622 h 892258"/>
                <a:gd name="connsiteX210" fmla="*/ 1007311 w 1545552"/>
                <a:gd name="connsiteY210" fmla="*/ 290919 h 892258"/>
                <a:gd name="connsiteX211" fmla="*/ 1034319 w 1545552"/>
                <a:gd name="connsiteY211" fmla="*/ 266112 h 892258"/>
                <a:gd name="connsiteX212" fmla="*/ 1018985 w 1545552"/>
                <a:gd name="connsiteY212" fmla="*/ 237210 h 892258"/>
                <a:gd name="connsiteX213" fmla="*/ 1057264 w 1545552"/>
                <a:gd name="connsiteY213" fmla="*/ 248210 h 892258"/>
                <a:gd name="connsiteX214" fmla="*/ 666315 w 1545552"/>
                <a:gd name="connsiteY214" fmla="*/ 201297 h 892258"/>
                <a:gd name="connsiteX215" fmla="*/ 662965 w 1545552"/>
                <a:gd name="connsiteY215" fmla="*/ 232903 h 892258"/>
                <a:gd name="connsiteX216" fmla="*/ 698020 w 1545552"/>
                <a:gd name="connsiteY216" fmla="*/ 248727 h 892258"/>
                <a:gd name="connsiteX217" fmla="*/ 657670 w 1545552"/>
                <a:gd name="connsiteY217" fmla="*/ 257261 h 892258"/>
                <a:gd name="connsiteX218" fmla="*/ 647426 w 1545552"/>
                <a:gd name="connsiteY218" fmla="*/ 288200 h 892258"/>
                <a:gd name="connsiteX219" fmla="*/ 625838 w 1545552"/>
                <a:gd name="connsiteY219" fmla="*/ 261868 h 892258"/>
                <a:gd name="connsiteX220" fmla="*/ 584452 w 1545552"/>
                <a:gd name="connsiteY220" fmla="*/ 265166 h 892258"/>
                <a:gd name="connsiteX221" fmla="*/ 611460 w 1545552"/>
                <a:gd name="connsiteY221" fmla="*/ 240359 h 892258"/>
                <a:gd name="connsiteX222" fmla="*/ 596126 w 1545552"/>
                <a:gd name="connsiteY222" fmla="*/ 211457 h 892258"/>
                <a:gd name="connsiteX223" fmla="*/ 634405 w 1545552"/>
                <a:gd name="connsiteY223" fmla="*/ 222457 h 892258"/>
                <a:gd name="connsiteX224" fmla="*/ 224556 w 1545552"/>
                <a:gd name="connsiteY224" fmla="*/ 173893 h 892258"/>
                <a:gd name="connsiteX225" fmla="*/ 221206 w 1545552"/>
                <a:gd name="connsiteY225" fmla="*/ 205498 h 892258"/>
                <a:gd name="connsiteX226" fmla="*/ 256261 w 1545552"/>
                <a:gd name="connsiteY226" fmla="*/ 221322 h 892258"/>
                <a:gd name="connsiteX227" fmla="*/ 215911 w 1545552"/>
                <a:gd name="connsiteY227" fmla="*/ 229857 h 892258"/>
                <a:gd name="connsiteX228" fmla="*/ 205667 w 1545552"/>
                <a:gd name="connsiteY228" fmla="*/ 260795 h 892258"/>
                <a:gd name="connsiteX229" fmla="*/ 184079 w 1545552"/>
                <a:gd name="connsiteY229" fmla="*/ 234464 h 892258"/>
                <a:gd name="connsiteX230" fmla="*/ 159338 w 1545552"/>
                <a:gd name="connsiteY230" fmla="*/ 236435 h 892258"/>
                <a:gd name="connsiteX231" fmla="*/ 195430 w 1545552"/>
                <a:gd name="connsiteY231" fmla="*/ 193206 h 892258"/>
                <a:gd name="connsiteX232" fmla="*/ 840901 w 1545552"/>
                <a:gd name="connsiteY232" fmla="*/ 143606 h 892258"/>
                <a:gd name="connsiteX233" fmla="*/ 847288 w 1545552"/>
                <a:gd name="connsiteY233" fmla="*/ 146156 h 892258"/>
                <a:gd name="connsiteX234" fmla="*/ 844711 w 1545552"/>
                <a:gd name="connsiteY234" fmla="*/ 170464 h 892258"/>
                <a:gd name="connsiteX235" fmla="*/ 879767 w 1545552"/>
                <a:gd name="connsiteY235" fmla="*/ 186288 h 892258"/>
                <a:gd name="connsiteX236" fmla="*/ 839417 w 1545552"/>
                <a:gd name="connsiteY236" fmla="*/ 194822 h 892258"/>
                <a:gd name="connsiteX237" fmla="*/ 829172 w 1545552"/>
                <a:gd name="connsiteY237" fmla="*/ 225761 h 892258"/>
                <a:gd name="connsiteX238" fmla="*/ 807585 w 1545552"/>
                <a:gd name="connsiteY238" fmla="*/ 199429 h 892258"/>
                <a:gd name="connsiteX239" fmla="*/ 766198 w 1545552"/>
                <a:gd name="connsiteY239" fmla="*/ 202727 h 892258"/>
                <a:gd name="connsiteX240" fmla="*/ 793206 w 1545552"/>
                <a:gd name="connsiteY240" fmla="*/ 177919 h 892258"/>
                <a:gd name="connsiteX241" fmla="*/ 777872 w 1545552"/>
                <a:gd name="connsiteY241" fmla="*/ 149018 h 892258"/>
                <a:gd name="connsiteX242" fmla="*/ 816151 w 1545552"/>
                <a:gd name="connsiteY242" fmla="*/ 160017 h 892258"/>
                <a:gd name="connsiteX243" fmla="*/ 425202 w 1545552"/>
                <a:gd name="connsiteY243" fmla="*/ 113105 h 892258"/>
                <a:gd name="connsiteX244" fmla="*/ 421852 w 1545552"/>
                <a:gd name="connsiteY244" fmla="*/ 144710 h 892258"/>
                <a:gd name="connsiteX245" fmla="*/ 456907 w 1545552"/>
                <a:gd name="connsiteY245" fmla="*/ 160534 h 892258"/>
                <a:gd name="connsiteX246" fmla="*/ 416557 w 1545552"/>
                <a:gd name="connsiteY246" fmla="*/ 169069 h 892258"/>
                <a:gd name="connsiteX247" fmla="*/ 406313 w 1545552"/>
                <a:gd name="connsiteY247" fmla="*/ 200007 h 892258"/>
                <a:gd name="connsiteX248" fmla="*/ 384726 w 1545552"/>
                <a:gd name="connsiteY248" fmla="*/ 173676 h 892258"/>
                <a:gd name="connsiteX249" fmla="*/ 343339 w 1545552"/>
                <a:gd name="connsiteY249" fmla="*/ 176973 h 892258"/>
                <a:gd name="connsiteX250" fmla="*/ 370347 w 1545552"/>
                <a:gd name="connsiteY250" fmla="*/ 152166 h 892258"/>
                <a:gd name="connsiteX251" fmla="*/ 355013 w 1545552"/>
                <a:gd name="connsiteY251" fmla="*/ 123264 h 892258"/>
                <a:gd name="connsiteX252" fmla="*/ 393292 w 1545552"/>
                <a:gd name="connsiteY252" fmla="*/ 134264 h 892258"/>
                <a:gd name="connsiteX253" fmla="*/ 606948 w 1545552"/>
                <a:gd name="connsiteY253" fmla="*/ 50666 h 892258"/>
                <a:gd name="connsiteX254" fmla="*/ 603599 w 1545552"/>
                <a:gd name="connsiteY254" fmla="*/ 82272 h 892258"/>
                <a:gd name="connsiteX255" fmla="*/ 638654 w 1545552"/>
                <a:gd name="connsiteY255" fmla="*/ 98096 h 892258"/>
                <a:gd name="connsiteX256" fmla="*/ 598304 w 1545552"/>
                <a:gd name="connsiteY256" fmla="*/ 106630 h 892258"/>
                <a:gd name="connsiteX257" fmla="*/ 588060 w 1545552"/>
                <a:gd name="connsiteY257" fmla="*/ 137568 h 892258"/>
                <a:gd name="connsiteX258" fmla="*/ 566472 w 1545552"/>
                <a:gd name="connsiteY258" fmla="*/ 111237 h 892258"/>
                <a:gd name="connsiteX259" fmla="*/ 525085 w 1545552"/>
                <a:gd name="connsiteY259" fmla="*/ 114534 h 892258"/>
                <a:gd name="connsiteX260" fmla="*/ 552093 w 1545552"/>
                <a:gd name="connsiteY260" fmla="*/ 89727 h 892258"/>
                <a:gd name="connsiteX261" fmla="*/ 536759 w 1545552"/>
                <a:gd name="connsiteY261" fmla="*/ 60825 h 892258"/>
                <a:gd name="connsiteX262" fmla="*/ 575038 w 1545552"/>
                <a:gd name="connsiteY262" fmla="*/ 71825 h 892258"/>
                <a:gd name="connsiteX263" fmla="*/ 375603 w 1545552"/>
                <a:gd name="connsiteY263" fmla="*/ 0 h 892258"/>
                <a:gd name="connsiteX264" fmla="*/ 397541 w 1545552"/>
                <a:gd name="connsiteY264" fmla="*/ 9903 h 892258"/>
                <a:gd name="connsiteX265" fmla="*/ 357191 w 1545552"/>
                <a:gd name="connsiteY265" fmla="*/ 18437 h 892258"/>
                <a:gd name="connsiteX266" fmla="*/ 346947 w 1545552"/>
                <a:gd name="connsiteY266" fmla="*/ 49376 h 892258"/>
                <a:gd name="connsiteX267" fmla="*/ 331374 w 1545552"/>
                <a:gd name="connsiteY267" fmla="*/ 30380 h 892258"/>
                <a:gd name="connsiteX268" fmla="*/ 334712 w 1545552"/>
                <a:gd name="connsiteY268" fmla="*/ 26382 h 892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</a:cxnLst>
              <a:rect l="l" t="t" r="r" b="b"/>
              <a:pathLst>
                <a:path w="1545552" h="892258">
                  <a:moveTo>
                    <a:pt x="1212712" y="885692"/>
                  </a:moveTo>
                  <a:lnTo>
                    <a:pt x="1207350" y="892116"/>
                  </a:lnTo>
                  <a:lnTo>
                    <a:pt x="1205565" y="892258"/>
                  </a:lnTo>
                  <a:close/>
                  <a:moveTo>
                    <a:pt x="1217238" y="838548"/>
                  </a:moveTo>
                  <a:lnTo>
                    <a:pt x="1245333" y="846622"/>
                  </a:lnTo>
                  <a:lnTo>
                    <a:pt x="1230773" y="864060"/>
                  </a:lnTo>
                  <a:close/>
                  <a:moveTo>
                    <a:pt x="1046314" y="740196"/>
                  </a:moveTo>
                  <a:lnTo>
                    <a:pt x="1042965" y="771802"/>
                  </a:lnTo>
                  <a:lnTo>
                    <a:pt x="1078020" y="787626"/>
                  </a:lnTo>
                  <a:lnTo>
                    <a:pt x="1037670" y="796160"/>
                  </a:lnTo>
                  <a:lnTo>
                    <a:pt x="1027426" y="827099"/>
                  </a:lnTo>
                  <a:lnTo>
                    <a:pt x="1005838" y="800768"/>
                  </a:lnTo>
                  <a:lnTo>
                    <a:pt x="964451" y="804065"/>
                  </a:lnTo>
                  <a:lnTo>
                    <a:pt x="991459" y="779258"/>
                  </a:lnTo>
                  <a:lnTo>
                    <a:pt x="976125" y="750356"/>
                  </a:lnTo>
                  <a:lnTo>
                    <a:pt x="1014404" y="761356"/>
                  </a:lnTo>
                  <a:close/>
                  <a:moveTo>
                    <a:pt x="1248373" y="677294"/>
                  </a:moveTo>
                  <a:lnTo>
                    <a:pt x="1245024" y="708900"/>
                  </a:lnTo>
                  <a:lnTo>
                    <a:pt x="1280079" y="724724"/>
                  </a:lnTo>
                  <a:lnTo>
                    <a:pt x="1239729" y="733258"/>
                  </a:lnTo>
                  <a:lnTo>
                    <a:pt x="1229485" y="764197"/>
                  </a:lnTo>
                  <a:lnTo>
                    <a:pt x="1207897" y="737866"/>
                  </a:lnTo>
                  <a:lnTo>
                    <a:pt x="1166511" y="741163"/>
                  </a:lnTo>
                  <a:lnTo>
                    <a:pt x="1193518" y="716355"/>
                  </a:lnTo>
                  <a:lnTo>
                    <a:pt x="1178185" y="687454"/>
                  </a:lnTo>
                  <a:lnTo>
                    <a:pt x="1216464" y="698454"/>
                  </a:lnTo>
                  <a:close/>
                  <a:moveTo>
                    <a:pt x="805202" y="652004"/>
                  </a:moveTo>
                  <a:lnTo>
                    <a:pt x="801852" y="683610"/>
                  </a:lnTo>
                  <a:lnTo>
                    <a:pt x="836907" y="699434"/>
                  </a:lnTo>
                  <a:lnTo>
                    <a:pt x="796557" y="707968"/>
                  </a:lnTo>
                  <a:lnTo>
                    <a:pt x="786313" y="738906"/>
                  </a:lnTo>
                  <a:lnTo>
                    <a:pt x="764725" y="712575"/>
                  </a:lnTo>
                  <a:lnTo>
                    <a:pt x="723338" y="715872"/>
                  </a:lnTo>
                  <a:lnTo>
                    <a:pt x="750346" y="691065"/>
                  </a:lnTo>
                  <a:lnTo>
                    <a:pt x="735012" y="662163"/>
                  </a:lnTo>
                  <a:lnTo>
                    <a:pt x="773292" y="673163"/>
                  </a:lnTo>
                  <a:close/>
                  <a:moveTo>
                    <a:pt x="1430120" y="614856"/>
                  </a:moveTo>
                  <a:lnTo>
                    <a:pt x="1428853" y="626812"/>
                  </a:lnTo>
                  <a:lnTo>
                    <a:pt x="1388166" y="675544"/>
                  </a:lnTo>
                  <a:lnTo>
                    <a:pt x="1348257" y="678724"/>
                  </a:lnTo>
                  <a:lnTo>
                    <a:pt x="1375265" y="653917"/>
                  </a:lnTo>
                  <a:lnTo>
                    <a:pt x="1359931" y="625015"/>
                  </a:lnTo>
                  <a:lnTo>
                    <a:pt x="1398210" y="636015"/>
                  </a:lnTo>
                  <a:close/>
                  <a:moveTo>
                    <a:pt x="1007261" y="589102"/>
                  </a:moveTo>
                  <a:lnTo>
                    <a:pt x="1003911" y="620708"/>
                  </a:lnTo>
                  <a:lnTo>
                    <a:pt x="1038966" y="636532"/>
                  </a:lnTo>
                  <a:lnTo>
                    <a:pt x="998616" y="645066"/>
                  </a:lnTo>
                  <a:lnTo>
                    <a:pt x="988372" y="676004"/>
                  </a:lnTo>
                  <a:lnTo>
                    <a:pt x="966785" y="649673"/>
                  </a:lnTo>
                  <a:lnTo>
                    <a:pt x="925398" y="652970"/>
                  </a:lnTo>
                  <a:lnTo>
                    <a:pt x="952405" y="628163"/>
                  </a:lnTo>
                  <a:lnTo>
                    <a:pt x="937071" y="599262"/>
                  </a:lnTo>
                  <a:lnTo>
                    <a:pt x="975350" y="610261"/>
                  </a:lnTo>
                  <a:close/>
                  <a:moveTo>
                    <a:pt x="564089" y="563811"/>
                  </a:moveTo>
                  <a:lnTo>
                    <a:pt x="560739" y="595417"/>
                  </a:lnTo>
                  <a:lnTo>
                    <a:pt x="595794" y="611241"/>
                  </a:lnTo>
                  <a:lnTo>
                    <a:pt x="555444" y="619775"/>
                  </a:lnTo>
                  <a:lnTo>
                    <a:pt x="545200" y="650714"/>
                  </a:lnTo>
                  <a:lnTo>
                    <a:pt x="523612" y="624382"/>
                  </a:lnTo>
                  <a:lnTo>
                    <a:pt x="482226" y="627680"/>
                  </a:lnTo>
                  <a:lnTo>
                    <a:pt x="509233" y="602872"/>
                  </a:lnTo>
                  <a:lnTo>
                    <a:pt x="493899" y="573971"/>
                  </a:lnTo>
                  <a:lnTo>
                    <a:pt x="532179" y="584971"/>
                  </a:lnTo>
                  <a:close/>
                  <a:moveTo>
                    <a:pt x="1189007" y="526663"/>
                  </a:moveTo>
                  <a:lnTo>
                    <a:pt x="1185657" y="558268"/>
                  </a:lnTo>
                  <a:lnTo>
                    <a:pt x="1220713" y="574093"/>
                  </a:lnTo>
                  <a:lnTo>
                    <a:pt x="1180363" y="582627"/>
                  </a:lnTo>
                  <a:lnTo>
                    <a:pt x="1170118" y="613565"/>
                  </a:lnTo>
                  <a:lnTo>
                    <a:pt x="1148531" y="587234"/>
                  </a:lnTo>
                  <a:lnTo>
                    <a:pt x="1107144" y="590531"/>
                  </a:lnTo>
                  <a:lnTo>
                    <a:pt x="1134152" y="565724"/>
                  </a:lnTo>
                  <a:lnTo>
                    <a:pt x="1118818" y="536822"/>
                  </a:lnTo>
                  <a:lnTo>
                    <a:pt x="1157097" y="547822"/>
                  </a:lnTo>
                  <a:close/>
                  <a:moveTo>
                    <a:pt x="766148" y="500909"/>
                  </a:moveTo>
                  <a:lnTo>
                    <a:pt x="762798" y="532515"/>
                  </a:lnTo>
                  <a:lnTo>
                    <a:pt x="797853" y="548339"/>
                  </a:lnTo>
                  <a:lnTo>
                    <a:pt x="757503" y="556873"/>
                  </a:lnTo>
                  <a:lnTo>
                    <a:pt x="747259" y="587812"/>
                  </a:lnTo>
                  <a:lnTo>
                    <a:pt x="725671" y="561480"/>
                  </a:lnTo>
                  <a:lnTo>
                    <a:pt x="684285" y="564778"/>
                  </a:lnTo>
                  <a:lnTo>
                    <a:pt x="711293" y="539970"/>
                  </a:lnTo>
                  <a:lnTo>
                    <a:pt x="695958" y="511069"/>
                  </a:lnTo>
                  <a:lnTo>
                    <a:pt x="734238" y="522068"/>
                  </a:lnTo>
                  <a:close/>
                  <a:moveTo>
                    <a:pt x="322976" y="475619"/>
                  </a:moveTo>
                  <a:lnTo>
                    <a:pt x="319626" y="507225"/>
                  </a:lnTo>
                  <a:lnTo>
                    <a:pt x="354681" y="523049"/>
                  </a:lnTo>
                  <a:lnTo>
                    <a:pt x="314331" y="531582"/>
                  </a:lnTo>
                  <a:lnTo>
                    <a:pt x="304087" y="562521"/>
                  </a:lnTo>
                  <a:lnTo>
                    <a:pt x="282499" y="536190"/>
                  </a:lnTo>
                  <a:lnTo>
                    <a:pt x="241113" y="539487"/>
                  </a:lnTo>
                  <a:lnTo>
                    <a:pt x="268120" y="514680"/>
                  </a:lnTo>
                  <a:lnTo>
                    <a:pt x="252787" y="485778"/>
                  </a:lnTo>
                  <a:lnTo>
                    <a:pt x="291066" y="496778"/>
                  </a:lnTo>
                  <a:close/>
                  <a:moveTo>
                    <a:pt x="1389653" y="465875"/>
                  </a:moveTo>
                  <a:lnTo>
                    <a:pt x="1386304" y="497481"/>
                  </a:lnTo>
                  <a:lnTo>
                    <a:pt x="1421359" y="513305"/>
                  </a:lnTo>
                  <a:lnTo>
                    <a:pt x="1381009" y="521839"/>
                  </a:lnTo>
                  <a:lnTo>
                    <a:pt x="1370765" y="552777"/>
                  </a:lnTo>
                  <a:lnTo>
                    <a:pt x="1349177" y="526446"/>
                  </a:lnTo>
                  <a:lnTo>
                    <a:pt x="1307791" y="529743"/>
                  </a:lnTo>
                  <a:lnTo>
                    <a:pt x="1334798" y="504936"/>
                  </a:lnTo>
                  <a:lnTo>
                    <a:pt x="1319465" y="476035"/>
                  </a:lnTo>
                  <a:lnTo>
                    <a:pt x="1357744" y="487034"/>
                  </a:lnTo>
                  <a:close/>
                  <a:moveTo>
                    <a:pt x="947894" y="438470"/>
                  </a:moveTo>
                  <a:lnTo>
                    <a:pt x="944544" y="470076"/>
                  </a:lnTo>
                  <a:lnTo>
                    <a:pt x="979600" y="485900"/>
                  </a:lnTo>
                  <a:lnTo>
                    <a:pt x="939250" y="494434"/>
                  </a:lnTo>
                  <a:lnTo>
                    <a:pt x="929005" y="525373"/>
                  </a:lnTo>
                  <a:lnTo>
                    <a:pt x="907418" y="499042"/>
                  </a:lnTo>
                  <a:lnTo>
                    <a:pt x="866031" y="502339"/>
                  </a:lnTo>
                  <a:lnTo>
                    <a:pt x="893039" y="477531"/>
                  </a:lnTo>
                  <a:lnTo>
                    <a:pt x="877705" y="448630"/>
                  </a:lnTo>
                  <a:lnTo>
                    <a:pt x="915984" y="459630"/>
                  </a:lnTo>
                  <a:close/>
                  <a:moveTo>
                    <a:pt x="1501211" y="413595"/>
                  </a:moveTo>
                  <a:lnTo>
                    <a:pt x="1515171" y="417607"/>
                  </a:lnTo>
                  <a:lnTo>
                    <a:pt x="1524043" y="423018"/>
                  </a:lnTo>
                  <a:cubicBezTo>
                    <a:pt x="1540689" y="438253"/>
                    <a:pt x="1548147" y="457500"/>
                    <a:pt x="1544747" y="476450"/>
                  </a:cubicBezTo>
                  <a:lnTo>
                    <a:pt x="1543398" y="479223"/>
                  </a:lnTo>
                  <a:lnTo>
                    <a:pt x="1530924" y="464007"/>
                  </a:lnTo>
                  <a:lnTo>
                    <a:pt x="1489537" y="467304"/>
                  </a:lnTo>
                  <a:lnTo>
                    <a:pt x="1516545" y="442497"/>
                  </a:lnTo>
                  <a:close/>
                  <a:moveTo>
                    <a:pt x="525035" y="412717"/>
                  </a:moveTo>
                  <a:lnTo>
                    <a:pt x="521685" y="444323"/>
                  </a:lnTo>
                  <a:lnTo>
                    <a:pt x="556740" y="460147"/>
                  </a:lnTo>
                  <a:lnTo>
                    <a:pt x="516390" y="468681"/>
                  </a:lnTo>
                  <a:lnTo>
                    <a:pt x="506146" y="499620"/>
                  </a:lnTo>
                  <a:lnTo>
                    <a:pt x="484558" y="473288"/>
                  </a:lnTo>
                  <a:lnTo>
                    <a:pt x="443172" y="476585"/>
                  </a:lnTo>
                  <a:lnTo>
                    <a:pt x="470180" y="451778"/>
                  </a:lnTo>
                  <a:lnTo>
                    <a:pt x="454846" y="422876"/>
                  </a:lnTo>
                  <a:lnTo>
                    <a:pt x="493125" y="433876"/>
                  </a:lnTo>
                  <a:close/>
                  <a:moveTo>
                    <a:pt x="81863" y="387426"/>
                  </a:moveTo>
                  <a:lnTo>
                    <a:pt x="78513" y="419032"/>
                  </a:lnTo>
                  <a:lnTo>
                    <a:pt x="113569" y="434856"/>
                  </a:lnTo>
                  <a:lnTo>
                    <a:pt x="73218" y="443390"/>
                  </a:lnTo>
                  <a:lnTo>
                    <a:pt x="62974" y="474329"/>
                  </a:lnTo>
                  <a:lnTo>
                    <a:pt x="41387" y="447997"/>
                  </a:lnTo>
                  <a:lnTo>
                    <a:pt x="0" y="451294"/>
                  </a:lnTo>
                  <a:lnTo>
                    <a:pt x="27007" y="426487"/>
                  </a:lnTo>
                  <a:lnTo>
                    <a:pt x="16771" y="407193"/>
                  </a:lnTo>
                  <a:lnTo>
                    <a:pt x="22254" y="400626"/>
                  </a:lnTo>
                  <a:lnTo>
                    <a:pt x="49953" y="408585"/>
                  </a:lnTo>
                  <a:close/>
                  <a:moveTo>
                    <a:pt x="1148541" y="377682"/>
                  </a:moveTo>
                  <a:lnTo>
                    <a:pt x="1145191" y="409288"/>
                  </a:lnTo>
                  <a:lnTo>
                    <a:pt x="1180246" y="425112"/>
                  </a:lnTo>
                  <a:lnTo>
                    <a:pt x="1139896" y="433646"/>
                  </a:lnTo>
                  <a:lnTo>
                    <a:pt x="1129652" y="464585"/>
                  </a:lnTo>
                  <a:lnTo>
                    <a:pt x="1108064" y="438254"/>
                  </a:lnTo>
                  <a:lnTo>
                    <a:pt x="1066678" y="441551"/>
                  </a:lnTo>
                  <a:lnTo>
                    <a:pt x="1093685" y="416743"/>
                  </a:lnTo>
                  <a:lnTo>
                    <a:pt x="1078351" y="387842"/>
                  </a:lnTo>
                  <a:lnTo>
                    <a:pt x="1116630" y="398842"/>
                  </a:lnTo>
                  <a:close/>
                  <a:moveTo>
                    <a:pt x="706781" y="350278"/>
                  </a:moveTo>
                  <a:lnTo>
                    <a:pt x="703431" y="381884"/>
                  </a:lnTo>
                  <a:lnTo>
                    <a:pt x="738487" y="397708"/>
                  </a:lnTo>
                  <a:lnTo>
                    <a:pt x="698137" y="406241"/>
                  </a:lnTo>
                  <a:lnTo>
                    <a:pt x="687893" y="437180"/>
                  </a:lnTo>
                  <a:lnTo>
                    <a:pt x="666305" y="410849"/>
                  </a:lnTo>
                  <a:lnTo>
                    <a:pt x="624918" y="414146"/>
                  </a:lnTo>
                  <a:lnTo>
                    <a:pt x="651926" y="389339"/>
                  </a:lnTo>
                  <a:lnTo>
                    <a:pt x="636592" y="360437"/>
                  </a:lnTo>
                  <a:lnTo>
                    <a:pt x="674871" y="371437"/>
                  </a:lnTo>
                  <a:close/>
                  <a:moveTo>
                    <a:pt x="1260098" y="325403"/>
                  </a:moveTo>
                  <a:lnTo>
                    <a:pt x="1298377" y="336403"/>
                  </a:lnTo>
                  <a:lnTo>
                    <a:pt x="1307932" y="330067"/>
                  </a:lnTo>
                  <a:lnTo>
                    <a:pt x="1327872" y="338028"/>
                  </a:lnTo>
                  <a:lnTo>
                    <a:pt x="1326937" y="346849"/>
                  </a:lnTo>
                  <a:lnTo>
                    <a:pt x="1361993" y="362673"/>
                  </a:lnTo>
                  <a:lnTo>
                    <a:pt x="1321643" y="371207"/>
                  </a:lnTo>
                  <a:lnTo>
                    <a:pt x="1311398" y="402146"/>
                  </a:lnTo>
                  <a:lnTo>
                    <a:pt x="1289811" y="375815"/>
                  </a:lnTo>
                  <a:lnTo>
                    <a:pt x="1248424" y="379112"/>
                  </a:lnTo>
                  <a:lnTo>
                    <a:pt x="1275432" y="354305"/>
                  </a:lnTo>
                  <a:close/>
                  <a:moveTo>
                    <a:pt x="283922" y="324524"/>
                  </a:moveTo>
                  <a:lnTo>
                    <a:pt x="280572" y="356130"/>
                  </a:lnTo>
                  <a:lnTo>
                    <a:pt x="315627" y="371954"/>
                  </a:lnTo>
                  <a:lnTo>
                    <a:pt x="275277" y="380488"/>
                  </a:lnTo>
                  <a:lnTo>
                    <a:pt x="265033" y="411427"/>
                  </a:lnTo>
                  <a:lnTo>
                    <a:pt x="243446" y="385095"/>
                  </a:lnTo>
                  <a:lnTo>
                    <a:pt x="202059" y="388393"/>
                  </a:lnTo>
                  <a:lnTo>
                    <a:pt x="229066" y="363585"/>
                  </a:lnTo>
                  <a:lnTo>
                    <a:pt x="213733" y="334684"/>
                  </a:lnTo>
                  <a:lnTo>
                    <a:pt x="252012" y="345684"/>
                  </a:lnTo>
                  <a:close/>
                  <a:moveTo>
                    <a:pt x="907428" y="289490"/>
                  </a:moveTo>
                  <a:lnTo>
                    <a:pt x="904078" y="321096"/>
                  </a:lnTo>
                  <a:lnTo>
                    <a:pt x="939133" y="336920"/>
                  </a:lnTo>
                  <a:lnTo>
                    <a:pt x="898783" y="345454"/>
                  </a:lnTo>
                  <a:lnTo>
                    <a:pt x="888539" y="376393"/>
                  </a:lnTo>
                  <a:lnTo>
                    <a:pt x="866951" y="350061"/>
                  </a:lnTo>
                  <a:lnTo>
                    <a:pt x="825564" y="353358"/>
                  </a:lnTo>
                  <a:lnTo>
                    <a:pt x="852572" y="328551"/>
                  </a:lnTo>
                  <a:lnTo>
                    <a:pt x="837238" y="299649"/>
                  </a:lnTo>
                  <a:lnTo>
                    <a:pt x="875518" y="310649"/>
                  </a:lnTo>
                  <a:close/>
                  <a:moveTo>
                    <a:pt x="465669" y="262085"/>
                  </a:moveTo>
                  <a:lnTo>
                    <a:pt x="462319" y="293691"/>
                  </a:lnTo>
                  <a:lnTo>
                    <a:pt x="497374" y="309515"/>
                  </a:lnTo>
                  <a:lnTo>
                    <a:pt x="457024" y="318049"/>
                  </a:lnTo>
                  <a:lnTo>
                    <a:pt x="446780" y="348988"/>
                  </a:lnTo>
                  <a:lnTo>
                    <a:pt x="425192" y="322656"/>
                  </a:lnTo>
                  <a:lnTo>
                    <a:pt x="383805" y="325954"/>
                  </a:lnTo>
                  <a:lnTo>
                    <a:pt x="410813" y="301146"/>
                  </a:lnTo>
                  <a:lnTo>
                    <a:pt x="395479" y="272245"/>
                  </a:lnTo>
                  <a:lnTo>
                    <a:pt x="433758" y="283244"/>
                  </a:lnTo>
                  <a:close/>
                  <a:moveTo>
                    <a:pt x="1074417" y="236837"/>
                  </a:moveTo>
                  <a:lnTo>
                    <a:pt x="1087580" y="242092"/>
                  </a:lnTo>
                  <a:lnTo>
                    <a:pt x="1085824" y="258657"/>
                  </a:lnTo>
                  <a:lnTo>
                    <a:pt x="1120879" y="274481"/>
                  </a:lnTo>
                  <a:lnTo>
                    <a:pt x="1080530" y="283015"/>
                  </a:lnTo>
                  <a:lnTo>
                    <a:pt x="1070285" y="313953"/>
                  </a:lnTo>
                  <a:lnTo>
                    <a:pt x="1048698" y="287622"/>
                  </a:lnTo>
                  <a:lnTo>
                    <a:pt x="1007311" y="290919"/>
                  </a:lnTo>
                  <a:lnTo>
                    <a:pt x="1034319" y="266112"/>
                  </a:lnTo>
                  <a:lnTo>
                    <a:pt x="1018985" y="237210"/>
                  </a:lnTo>
                  <a:lnTo>
                    <a:pt x="1057264" y="248210"/>
                  </a:lnTo>
                  <a:close/>
                  <a:moveTo>
                    <a:pt x="666315" y="201297"/>
                  </a:moveTo>
                  <a:lnTo>
                    <a:pt x="662965" y="232903"/>
                  </a:lnTo>
                  <a:lnTo>
                    <a:pt x="698020" y="248727"/>
                  </a:lnTo>
                  <a:lnTo>
                    <a:pt x="657670" y="257261"/>
                  </a:lnTo>
                  <a:lnTo>
                    <a:pt x="647426" y="288200"/>
                  </a:lnTo>
                  <a:lnTo>
                    <a:pt x="625838" y="261868"/>
                  </a:lnTo>
                  <a:lnTo>
                    <a:pt x="584452" y="265166"/>
                  </a:lnTo>
                  <a:lnTo>
                    <a:pt x="611460" y="240359"/>
                  </a:lnTo>
                  <a:lnTo>
                    <a:pt x="596126" y="211457"/>
                  </a:lnTo>
                  <a:lnTo>
                    <a:pt x="634405" y="222457"/>
                  </a:lnTo>
                  <a:close/>
                  <a:moveTo>
                    <a:pt x="224556" y="173893"/>
                  </a:moveTo>
                  <a:lnTo>
                    <a:pt x="221206" y="205498"/>
                  </a:lnTo>
                  <a:lnTo>
                    <a:pt x="256261" y="221322"/>
                  </a:lnTo>
                  <a:lnTo>
                    <a:pt x="215911" y="229857"/>
                  </a:lnTo>
                  <a:lnTo>
                    <a:pt x="205667" y="260795"/>
                  </a:lnTo>
                  <a:lnTo>
                    <a:pt x="184079" y="234464"/>
                  </a:lnTo>
                  <a:lnTo>
                    <a:pt x="159338" y="236435"/>
                  </a:lnTo>
                  <a:lnTo>
                    <a:pt x="195430" y="193206"/>
                  </a:lnTo>
                  <a:close/>
                  <a:moveTo>
                    <a:pt x="840901" y="143606"/>
                  </a:moveTo>
                  <a:lnTo>
                    <a:pt x="847288" y="146156"/>
                  </a:lnTo>
                  <a:lnTo>
                    <a:pt x="844711" y="170464"/>
                  </a:lnTo>
                  <a:lnTo>
                    <a:pt x="879767" y="186288"/>
                  </a:lnTo>
                  <a:lnTo>
                    <a:pt x="839417" y="194822"/>
                  </a:lnTo>
                  <a:lnTo>
                    <a:pt x="829172" y="225761"/>
                  </a:lnTo>
                  <a:lnTo>
                    <a:pt x="807585" y="199429"/>
                  </a:lnTo>
                  <a:lnTo>
                    <a:pt x="766198" y="202727"/>
                  </a:lnTo>
                  <a:lnTo>
                    <a:pt x="793206" y="177919"/>
                  </a:lnTo>
                  <a:lnTo>
                    <a:pt x="777872" y="149018"/>
                  </a:lnTo>
                  <a:lnTo>
                    <a:pt x="816151" y="160017"/>
                  </a:lnTo>
                  <a:close/>
                  <a:moveTo>
                    <a:pt x="425202" y="113105"/>
                  </a:moveTo>
                  <a:lnTo>
                    <a:pt x="421852" y="144710"/>
                  </a:lnTo>
                  <a:lnTo>
                    <a:pt x="456907" y="160534"/>
                  </a:lnTo>
                  <a:lnTo>
                    <a:pt x="416557" y="169069"/>
                  </a:lnTo>
                  <a:lnTo>
                    <a:pt x="406313" y="200007"/>
                  </a:lnTo>
                  <a:lnTo>
                    <a:pt x="384726" y="173676"/>
                  </a:lnTo>
                  <a:lnTo>
                    <a:pt x="343339" y="176973"/>
                  </a:lnTo>
                  <a:lnTo>
                    <a:pt x="370347" y="152166"/>
                  </a:lnTo>
                  <a:lnTo>
                    <a:pt x="355013" y="123264"/>
                  </a:lnTo>
                  <a:lnTo>
                    <a:pt x="393292" y="134264"/>
                  </a:lnTo>
                  <a:close/>
                  <a:moveTo>
                    <a:pt x="606948" y="50666"/>
                  </a:moveTo>
                  <a:lnTo>
                    <a:pt x="603599" y="82272"/>
                  </a:lnTo>
                  <a:lnTo>
                    <a:pt x="638654" y="98096"/>
                  </a:lnTo>
                  <a:lnTo>
                    <a:pt x="598304" y="106630"/>
                  </a:lnTo>
                  <a:lnTo>
                    <a:pt x="588060" y="137568"/>
                  </a:lnTo>
                  <a:lnTo>
                    <a:pt x="566472" y="111237"/>
                  </a:lnTo>
                  <a:lnTo>
                    <a:pt x="525085" y="114534"/>
                  </a:lnTo>
                  <a:lnTo>
                    <a:pt x="552093" y="89727"/>
                  </a:lnTo>
                  <a:lnTo>
                    <a:pt x="536759" y="60825"/>
                  </a:lnTo>
                  <a:lnTo>
                    <a:pt x="575038" y="71825"/>
                  </a:lnTo>
                  <a:close/>
                  <a:moveTo>
                    <a:pt x="375603" y="0"/>
                  </a:moveTo>
                  <a:lnTo>
                    <a:pt x="397541" y="9903"/>
                  </a:lnTo>
                  <a:lnTo>
                    <a:pt x="357191" y="18437"/>
                  </a:lnTo>
                  <a:lnTo>
                    <a:pt x="346947" y="49376"/>
                  </a:lnTo>
                  <a:lnTo>
                    <a:pt x="331374" y="30380"/>
                  </a:lnTo>
                  <a:lnTo>
                    <a:pt x="334712" y="26382"/>
                  </a:lnTo>
                  <a:close/>
                </a:path>
              </a:pathLst>
            </a:cu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月 28">
              <a:extLst>
                <a:ext uri="{FF2B5EF4-FFF2-40B4-BE49-F238E27FC236}">
                  <a16:creationId xmlns:a16="http://schemas.microsoft.com/office/drawing/2014/main" id="{76D24123-4A4D-4547-96AA-EB43B80C7ADF}"/>
                </a:ext>
              </a:extLst>
            </p:cNvPr>
            <p:cNvSpPr/>
            <p:nvPr/>
          </p:nvSpPr>
          <p:spPr bwMode="auto">
            <a:xfrm rot="6661181">
              <a:off x="1202059" y="4537187"/>
              <a:ext cx="62690" cy="1134889"/>
            </a:xfrm>
            <a:prstGeom prst="moon">
              <a:avLst>
                <a:gd name="adj" fmla="val 61195"/>
              </a:avLst>
            </a:prstGeom>
            <a:solidFill>
              <a:schemeClr val="bg1">
                <a:lumMod val="65000"/>
              </a:schemeClr>
            </a:solidFill>
            <a:ln w="2857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0CF814D5-9291-4C3D-A621-AC763644E422}"/>
              </a:ext>
            </a:extLst>
          </p:cNvPr>
          <p:cNvGrpSpPr/>
          <p:nvPr/>
        </p:nvGrpSpPr>
        <p:grpSpPr>
          <a:xfrm>
            <a:off x="6708335" y="4397108"/>
            <a:ext cx="2299092" cy="1706092"/>
            <a:chOff x="2612740" y="4494720"/>
            <a:chExt cx="1568214" cy="1163728"/>
          </a:xfrm>
        </p:grpSpPr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38776BA1-E81B-405A-A3A6-CE329E90ED56}"/>
                </a:ext>
              </a:extLst>
            </p:cNvPr>
            <p:cNvSpPr/>
            <p:nvPr/>
          </p:nvSpPr>
          <p:spPr bwMode="auto">
            <a:xfrm>
              <a:off x="2612740" y="4696799"/>
              <a:ext cx="1567736" cy="961649"/>
            </a:xfrm>
            <a:custGeom>
              <a:avLst/>
              <a:gdLst>
                <a:gd name="connsiteX0" fmla="*/ 439844 w 1492284"/>
                <a:gd name="connsiteY0" fmla="*/ 766 h 1323710"/>
                <a:gd name="connsiteX1" fmla="*/ 477925 w 1492284"/>
                <a:gd name="connsiteY1" fmla="*/ 13571 h 1323710"/>
                <a:gd name="connsiteX2" fmla="*/ 1441681 w 1492284"/>
                <a:gd name="connsiteY2" fmla="*/ 569996 h 1323710"/>
                <a:gd name="connsiteX3" fmla="*/ 1478713 w 1492284"/>
                <a:gd name="connsiteY3" fmla="*/ 708201 h 1323710"/>
                <a:gd name="connsiteX4" fmla="*/ 1152564 w 1492284"/>
                <a:gd name="connsiteY4" fmla="*/ 1273108 h 1323710"/>
                <a:gd name="connsiteX5" fmla="*/ 1014359 w 1492284"/>
                <a:gd name="connsiteY5" fmla="*/ 1310139 h 1323710"/>
                <a:gd name="connsiteX6" fmla="*/ 50603 w 1492284"/>
                <a:gd name="connsiteY6" fmla="*/ 753714 h 1323710"/>
                <a:gd name="connsiteX7" fmla="*/ 13571 w 1492284"/>
                <a:gd name="connsiteY7" fmla="*/ 615509 h 1323710"/>
                <a:gd name="connsiteX8" fmla="*/ 339720 w 1492284"/>
                <a:gd name="connsiteY8" fmla="*/ 50603 h 1323710"/>
                <a:gd name="connsiteX9" fmla="*/ 439844 w 1492284"/>
                <a:gd name="connsiteY9" fmla="*/ 766 h 1323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92284" h="1323710">
                  <a:moveTo>
                    <a:pt x="439844" y="766"/>
                  </a:moveTo>
                  <a:cubicBezTo>
                    <a:pt x="452887" y="2384"/>
                    <a:pt x="465827" y="6586"/>
                    <a:pt x="477925" y="13571"/>
                  </a:cubicBezTo>
                  <a:lnTo>
                    <a:pt x="1441681" y="569996"/>
                  </a:lnTo>
                  <a:cubicBezTo>
                    <a:pt x="1490071" y="597934"/>
                    <a:pt x="1506651" y="659811"/>
                    <a:pt x="1478713" y="708201"/>
                  </a:cubicBezTo>
                  <a:lnTo>
                    <a:pt x="1152564" y="1273108"/>
                  </a:lnTo>
                  <a:cubicBezTo>
                    <a:pt x="1124626" y="1321498"/>
                    <a:pt x="1062749" y="1338077"/>
                    <a:pt x="1014359" y="1310139"/>
                  </a:cubicBezTo>
                  <a:lnTo>
                    <a:pt x="50603" y="753714"/>
                  </a:lnTo>
                  <a:cubicBezTo>
                    <a:pt x="2213" y="725776"/>
                    <a:pt x="-14367" y="663899"/>
                    <a:pt x="13571" y="615509"/>
                  </a:cubicBezTo>
                  <a:lnTo>
                    <a:pt x="339720" y="50603"/>
                  </a:lnTo>
                  <a:cubicBezTo>
                    <a:pt x="360673" y="14310"/>
                    <a:pt x="400717" y="-4089"/>
                    <a:pt x="439844" y="766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F59BC0C8-CF7E-4A3B-9506-8868FABFC584}"/>
                </a:ext>
              </a:extLst>
            </p:cNvPr>
            <p:cNvSpPr/>
            <p:nvPr/>
          </p:nvSpPr>
          <p:spPr bwMode="auto">
            <a:xfrm>
              <a:off x="2635402" y="4712144"/>
              <a:ext cx="1545552" cy="892258"/>
            </a:xfrm>
            <a:custGeom>
              <a:avLst/>
              <a:gdLst>
                <a:gd name="connsiteX0" fmla="*/ 1212712 w 1545552"/>
                <a:gd name="connsiteY0" fmla="*/ 885692 h 892258"/>
                <a:gd name="connsiteX1" fmla="*/ 1207350 w 1545552"/>
                <a:gd name="connsiteY1" fmla="*/ 892116 h 892258"/>
                <a:gd name="connsiteX2" fmla="*/ 1205565 w 1545552"/>
                <a:gd name="connsiteY2" fmla="*/ 892258 h 892258"/>
                <a:gd name="connsiteX3" fmla="*/ 1217238 w 1545552"/>
                <a:gd name="connsiteY3" fmla="*/ 838548 h 892258"/>
                <a:gd name="connsiteX4" fmla="*/ 1245333 w 1545552"/>
                <a:gd name="connsiteY4" fmla="*/ 846622 h 892258"/>
                <a:gd name="connsiteX5" fmla="*/ 1230773 w 1545552"/>
                <a:gd name="connsiteY5" fmla="*/ 864060 h 892258"/>
                <a:gd name="connsiteX6" fmla="*/ 1046314 w 1545552"/>
                <a:gd name="connsiteY6" fmla="*/ 740196 h 892258"/>
                <a:gd name="connsiteX7" fmla="*/ 1042965 w 1545552"/>
                <a:gd name="connsiteY7" fmla="*/ 771802 h 892258"/>
                <a:gd name="connsiteX8" fmla="*/ 1078020 w 1545552"/>
                <a:gd name="connsiteY8" fmla="*/ 787626 h 892258"/>
                <a:gd name="connsiteX9" fmla="*/ 1037670 w 1545552"/>
                <a:gd name="connsiteY9" fmla="*/ 796160 h 892258"/>
                <a:gd name="connsiteX10" fmla="*/ 1027426 w 1545552"/>
                <a:gd name="connsiteY10" fmla="*/ 827099 h 892258"/>
                <a:gd name="connsiteX11" fmla="*/ 1005838 w 1545552"/>
                <a:gd name="connsiteY11" fmla="*/ 800768 h 892258"/>
                <a:gd name="connsiteX12" fmla="*/ 964451 w 1545552"/>
                <a:gd name="connsiteY12" fmla="*/ 804065 h 892258"/>
                <a:gd name="connsiteX13" fmla="*/ 991459 w 1545552"/>
                <a:gd name="connsiteY13" fmla="*/ 779258 h 892258"/>
                <a:gd name="connsiteX14" fmla="*/ 976125 w 1545552"/>
                <a:gd name="connsiteY14" fmla="*/ 750356 h 892258"/>
                <a:gd name="connsiteX15" fmla="*/ 1014404 w 1545552"/>
                <a:gd name="connsiteY15" fmla="*/ 761356 h 892258"/>
                <a:gd name="connsiteX16" fmla="*/ 1248373 w 1545552"/>
                <a:gd name="connsiteY16" fmla="*/ 677294 h 892258"/>
                <a:gd name="connsiteX17" fmla="*/ 1245024 w 1545552"/>
                <a:gd name="connsiteY17" fmla="*/ 708900 h 892258"/>
                <a:gd name="connsiteX18" fmla="*/ 1280079 w 1545552"/>
                <a:gd name="connsiteY18" fmla="*/ 724724 h 892258"/>
                <a:gd name="connsiteX19" fmla="*/ 1239729 w 1545552"/>
                <a:gd name="connsiteY19" fmla="*/ 733258 h 892258"/>
                <a:gd name="connsiteX20" fmla="*/ 1229485 w 1545552"/>
                <a:gd name="connsiteY20" fmla="*/ 764197 h 892258"/>
                <a:gd name="connsiteX21" fmla="*/ 1207897 w 1545552"/>
                <a:gd name="connsiteY21" fmla="*/ 737866 h 892258"/>
                <a:gd name="connsiteX22" fmla="*/ 1166511 w 1545552"/>
                <a:gd name="connsiteY22" fmla="*/ 741163 h 892258"/>
                <a:gd name="connsiteX23" fmla="*/ 1193518 w 1545552"/>
                <a:gd name="connsiteY23" fmla="*/ 716355 h 892258"/>
                <a:gd name="connsiteX24" fmla="*/ 1178185 w 1545552"/>
                <a:gd name="connsiteY24" fmla="*/ 687454 h 892258"/>
                <a:gd name="connsiteX25" fmla="*/ 1216464 w 1545552"/>
                <a:gd name="connsiteY25" fmla="*/ 698454 h 892258"/>
                <a:gd name="connsiteX26" fmla="*/ 805202 w 1545552"/>
                <a:gd name="connsiteY26" fmla="*/ 652004 h 892258"/>
                <a:gd name="connsiteX27" fmla="*/ 801852 w 1545552"/>
                <a:gd name="connsiteY27" fmla="*/ 683610 h 892258"/>
                <a:gd name="connsiteX28" fmla="*/ 836907 w 1545552"/>
                <a:gd name="connsiteY28" fmla="*/ 699434 h 892258"/>
                <a:gd name="connsiteX29" fmla="*/ 796557 w 1545552"/>
                <a:gd name="connsiteY29" fmla="*/ 707968 h 892258"/>
                <a:gd name="connsiteX30" fmla="*/ 786313 w 1545552"/>
                <a:gd name="connsiteY30" fmla="*/ 738906 h 892258"/>
                <a:gd name="connsiteX31" fmla="*/ 764725 w 1545552"/>
                <a:gd name="connsiteY31" fmla="*/ 712575 h 892258"/>
                <a:gd name="connsiteX32" fmla="*/ 723338 w 1545552"/>
                <a:gd name="connsiteY32" fmla="*/ 715872 h 892258"/>
                <a:gd name="connsiteX33" fmla="*/ 750346 w 1545552"/>
                <a:gd name="connsiteY33" fmla="*/ 691065 h 892258"/>
                <a:gd name="connsiteX34" fmla="*/ 735012 w 1545552"/>
                <a:gd name="connsiteY34" fmla="*/ 662163 h 892258"/>
                <a:gd name="connsiteX35" fmla="*/ 773292 w 1545552"/>
                <a:gd name="connsiteY35" fmla="*/ 673163 h 892258"/>
                <a:gd name="connsiteX36" fmla="*/ 1430120 w 1545552"/>
                <a:gd name="connsiteY36" fmla="*/ 614856 h 892258"/>
                <a:gd name="connsiteX37" fmla="*/ 1428853 w 1545552"/>
                <a:gd name="connsiteY37" fmla="*/ 626812 h 892258"/>
                <a:gd name="connsiteX38" fmla="*/ 1388166 w 1545552"/>
                <a:gd name="connsiteY38" fmla="*/ 675544 h 892258"/>
                <a:gd name="connsiteX39" fmla="*/ 1348257 w 1545552"/>
                <a:gd name="connsiteY39" fmla="*/ 678724 h 892258"/>
                <a:gd name="connsiteX40" fmla="*/ 1375265 w 1545552"/>
                <a:gd name="connsiteY40" fmla="*/ 653917 h 892258"/>
                <a:gd name="connsiteX41" fmla="*/ 1359931 w 1545552"/>
                <a:gd name="connsiteY41" fmla="*/ 625015 h 892258"/>
                <a:gd name="connsiteX42" fmla="*/ 1398210 w 1545552"/>
                <a:gd name="connsiteY42" fmla="*/ 636015 h 892258"/>
                <a:gd name="connsiteX43" fmla="*/ 1007261 w 1545552"/>
                <a:gd name="connsiteY43" fmla="*/ 589102 h 892258"/>
                <a:gd name="connsiteX44" fmla="*/ 1003911 w 1545552"/>
                <a:gd name="connsiteY44" fmla="*/ 620708 h 892258"/>
                <a:gd name="connsiteX45" fmla="*/ 1038966 w 1545552"/>
                <a:gd name="connsiteY45" fmla="*/ 636532 h 892258"/>
                <a:gd name="connsiteX46" fmla="*/ 998616 w 1545552"/>
                <a:gd name="connsiteY46" fmla="*/ 645066 h 892258"/>
                <a:gd name="connsiteX47" fmla="*/ 988372 w 1545552"/>
                <a:gd name="connsiteY47" fmla="*/ 676004 h 892258"/>
                <a:gd name="connsiteX48" fmla="*/ 966785 w 1545552"/>
                <a:gd name="connsiteY48" fmla="*/ 649673 h 892258"/>
                <a:gd name="connsiteX49" fmla="*/ 925398 w 1545552"/>
                <a:gd name="connsiteY49" fmla="*/ 652970 h 892258"/>
                <a:gd name="connsiteX50" fmla="*/ 952405 w 1545552"/>
                <a:gd name="connsiteY50" fmla="*/ 628163 h 892258"/>
                <a:gd name="connsiteX51" fmla="*/ 937071 w 1545552"/>
                <a:gd name="connsiteY51" fmla="*/ 599262 h 892258"/>
                <a:gd name="connsiteX52" fmla="*/ 975350 w 1545552"/>
                <a:gd name="connsiteY52" fmla="*/ 610261 h 892258"/>
                <a:gd name="connsiteX53" fmla="*/ 564089 w 1545552"/>
                <a:gd name="connsiteY53" fmla="*/ 563811 h 892258"/>
                <a:gd name="connsiteX54" fmla="*/ 560739 w 1545552"/>
                <a:gd name="connsiteY54" fmla="*/ 595417 h 892258"/>
                <a:gd name="connsiteX55" fmla="*/ 595794 w 1545552"/>
                <a:gd name="connsiteY55" fmla="*/ 611241 h 892258"/>
                <a:gd name="connsiteX56" fmla="*/ 555444 w 1545552"/>
                <a:gd name="connsiteY56" fmla="*/ 619775 h 892258"/>
                <a:gd name="connsiteX57" fmla="*/ 545200 w 1545552"/>
                <a:gd name="connsiteY57" fmla="*/ 650714 h 892258"/>
                <a:gd name="connsiteX58" fmla="*/ 523612 w 1545552"/>
                <a:gd name="connsiteY58" fmla="*/ 624382 h 892258"/>
                <a:gd name="connsiteX59" fmla="*/ 482226 w 1545552"/>
                <a:gd name="connsiteY59" fmla="*/ 627680 h 892258"/>
                <a:gd name="connsiteX60" fmla="*/ 509233 w 1545552"/>
                <a:gd name="connsiteY60" fmla="*/ 602872 h 892258"/>
                <a:gd name="connsiteX61" fmla="*/ 493899 w 1545552"/>
                <a:gd name="connsiteY61" fmla="*/ 573971 h 892258"/>
                <a:gd name="connsiteX62" fmla="*/ 532179 w 1545552"/>
                <a:gd name="connsiteY62" fmla="*/ 584971 h 892258"/>
                <a:gd name="connsiteX63" fmla="*/ 1189007 w 1545552"/>
                <a:gd name="connsiteY63" fmla="*/ 526663 h 892258"/>
                <a:gd name="connsiteX64" fmla="*/ 1185657 w 1545552"/>
                <a:gd name="connsiteY64" fmla="*/ 558268 h 892258"/>
                <a:gd name="connsiteX65" fmla="*/ 1220713 w 1545552"/>
                <a:gd name="connsiteY65" fmla="*/ 574093 h 892258"/>
                <a:gd name="connsiteX66" fmla="*/ 1180363 w 1545552"/>
                <a:gd name="connsiteY66" fmla="*/ 582627 h 892258"/>
                <a:gd name="connsiteX67" fmla="*/ 1170118 w 1545552"/>
                <a:gd name="connsiteY67" fmla="*/ 613565 h 892258"/>
                <a:gd name="connsiteX68" fmla="*/ 1148531 w 1545552"/>
                <a:gd name="connsiteY68" fmla="*/ 587234 h 892258"/>
                <a:gd name="connsiteX69" fmla="*/ 1107144 w 1545552"/>
                <a:gd name="connsiteY69" fmla="*/ 590531 h 892258"/>
                <a:gd name="connsiteX70" fmla="*/ 1134152 w 1545552"/>
                <a:gd name="connsiteY70" fmla="*/ 565724 h 892258"/>
                <a:gd name="connsiteX71" fmla="*/ 1118818 w 1545552"/>
                <a:gd name="connsiteY71" fmla="*/ 536822 h 892258"/>
                <a:gd name="connsiteX72" fmla="*/ 1157097 w 1545552"/>
                <a:gd name="connsiteY72" fmla="*/ 547822 h 892258"/>
                <a:gd name="connsiteX73" fmla="*/ 766148 w 1545552"/>
                <a:gd name="connsiteY73" fmla="*/ 500909 h 892258"/>
                <a:gd name="connsiteX74" fmla="*/ 762798 w 1545552"/>
                <a:gd name="connsiteY74" fmla="*/ 532515 h 892258"/>
                <a:gd name="connsiteX75" fmla="*/ 797853 w 1545552"/>
                <a:gd name="connsiteY75" fmla="*/ 548339 h 892258"/>
                <a:gd name="connsiteX76" fmla="*/ 757503 w 1545552"/>
                <a:gd name="connsiteY76" fmla="*/ 556873 h 892258"/>
                <a:gd name="connsiteX77" fmla="*/ 747259 w 1545552"/>
                <a:gd name="connsiteY77" fmla="*/ 587812 h 892258"/>
                <a:gd name="connsiteX78" fmla="*/ 725671 w 1545552"/>
                <a:gd name="connsiteY78" fmla="*/ 561480 h 892258"/>
                <a:gd name="connsiteX79" fmla="*/ 684285 w 1545552"/>
                <a:gd name="connsiteY79" fmla="*/ 564778 h 892258"/>
                <a:gd name="connsiteX80" fmla="*/ 711293 w 1545552"/>
                <a:gd name="connsiteY80" fmla="*/ 539970 h 892258"/>
                <a:gd name="connsiteX81" fmla="*/ 695958 w 1545552"/>
                <a:gd name="connsiteY81" fmla="*/ 511069 h 892258"/>
                <a:gd name="connsiteX82" fmla="*/ 734238 w 1545552"/>
                <a:gd name="connsiteY82" fmla="*/ 522068 h 892258"/>
                <a:gd name="connsiteX83" fmla="*/ 322976 w 1545552"/>
                <a:gd name="connsiteY83" fmla="*/ 475619 h 892258"/>
                <a:gd name="connsiteX84" fmla="*/ 319626 w 1545552"/>
                <a:gd name="connsiteY84" fmla="*/ 507225 h 892258"/>
                <a:gd name="connsiteX85" fmla="*/ 354681 w 1545552"/>
                <a:gd name="connsiteY85" fmla="*/ 523049 h 892258"/>
                <a:gd name="connsiteX86" fmla="*/ 314331 w 1545552"/>
                <a:gd name="connsiteY86" fmla="*/ 531582 h 892258"/>
                <a:gd name="connsiteX87" fmla="*/ 304087 w 1545552"/>
                <a:gd name="connsiteY87" fmla="*/ 562521 h 892258"/>
                <a:gd name="connsiteX88" fmla="*/ 282499 w 1545552"/>
                <a:gd name="connsiteY88" fmla="*/ 536190 h 892258"/>
                <a:gd name="connsiteX89" fmla="*/ 241113 w 1545552"/>
                <a:gd name="connsiteY89" fmla="*/ 539487 h 892258"/>
                <a:gd name="connsiteX90" fmla="*/ 268120 w 1545552"/>
                <a:gd name="connsiteY90" fmla="*/ 514680 h 892258"/>
                <a:gd name="connsiteX91" fmla="*/ 252787 w 1545552"/>
                <a:gd name="connsiteY91" fmla="*/ 485778 h 892258"/>
                <a:gd name="connsiteX92" fmla="*/ 291066 w 1545552"/>
                <a:gd name="connsiteY92" fmla="*/ 496778 h 892258"/>
                <a:gd name="connsiteX93" fmla="*/ 1389653 w 1545552"/>
                <a:gd name="connsiteY93" fmla="*/ 465875 h 892258"/>
                <a:gd name="connsiteX94" fmla="*/ 1386304 w 1545552"/>
                <a:gd name="connsiteY94" fmla="*/ 497481 h 892258"/>
                <a:gd name="connsiteX95" fmla="*/ 1421359 w 1545552"/>
                <a:gd name="connsiteY95" fmla="*/ 513305 h 892258"/>
                <a:gd name="connsiteX96" fmla="*/ 1381009 w 1545552"/>
                <a:gd name="connsiteY96" fmla="*/ 521839 h 892258"/>
                <a:gd name="connsiteX97" fmla="*/ 1370765 w 1545552"/>
                <a:gd name="connsiteY97" fmla="*/ 552777 h 892258"/>
                <a:gd name="connsiteX98" fmla="*/ 1349177 w 1545552"/>
                <a:gd name="connsiteY98" fmla="*/ 526446 h 892258"/>
                <a:gd name="connsiteX99" fmla="*/ 1307791 w 1545552"/>
                <a:gd name="connsiteY99" fmla="*/ 529743 h 892258"/>
                <a:gd name="connsiteX100" fmla="*/ 1334798 w 1545552"/>
                <a:gd name="connsiteY100" fmla="*/ 504936 h 892258"/>
                <a:gd name="connsiteX101" fmla="*/ 1319465 w 1545552"/>
                <a:gd name="connsiteY101" fmla="*/ 476035 h 892258"/>
                <a:gd name="connsiteX102" fmla="*/ 1357744 w 1545552"/>
                <a:gd name="connsiteY102" fmla="*/ 487034 h 892258"/>
                <a:gd name="connsiteX103" fmla="*/ 947894 w 1545552"/>
                <a:gd name="connsiteY103" fmla="*/ 438470 h 892258"/>
                <a:gd name="connsiteX104" fmla="*/ 944544 w 1545552"/>
                <a:gd name="connsiteY104" fmla="*/ 470076 h 892258"/>
                <a:gd name="connsiteX105" fmla="*/ 979600 w 1545552"/>
                <a:gd name="connsiteY105" fmla="*/ 485900 h 892258"/>
                <a:gd name="connsiteX106" fmla="*/ 939250 w 1545552"/>
                <a:gd name="connsiteY106" fmla="*/ 494434 h 892258"/>
                <a:gd name="connsiteX107" fmla="*/ 929005 w 1545552"/>
                <a:gd name="connsiteY107" fmla="*/ 525373 h 892258"/>
                <a:gd name="connsiteX108" fmla="*/ 907418 w 1545552"/>
                <a:gd name="connsiteY108" fmla="*/ 499042 h 892258"/>
                <a:gd name="connsiteX109" fmla="*/ 866031 w 1545552"/>
                <a:gd name="connsiteY109" fmla="*/ 502339 h 892258"/>
                <a:gd name="connsiteX110" fmla="*/ 893039 w 1545552"/>
                <a:gd name="connsiteY110" fmla="*/ 477531 h 892258"/>
                <a:gd name="connsiteX111" fmla="*/ 877705 w 1545552"/>
                <a:gd name="connsiteY111" fmla="*/ 448630 h 892258"/>
                <a:gd name="connsiteX112" fmla="*/ 915984 w 1545552"/>
                <a:gd name="connsiteY112" fmla="*/ 459630 h 892258"/>
                <a:gd name="connsiteX113" fmla="*/ 1501211 w 1545552"/>
                <a:gd name="connsiteY113" fmla="*/ 413595 h 892258"/>
                <a:gd name="connsiteX114" fmla="*/ 1515171 w 1545552"/>
                <a:gd name="connsiteY114" fmla="*/ 417607 h 892258"/>
                <a:gd name="connsiteX115" fmla="*/ 1524043 w 1545552"/>
                <a:gd name="connsiteY115" fmla="*/ 423018 h 892258"/>
                <a:gd name="connsiteX116" fmla="*/ 1544747 w 1545552"/>
                <a:gd name="connsiteY116" fmla="*/ 476450 h 892258"/>
                <a:gd name="connsiteX117" fmla="*/ 1543398 w 1545552"/>
                <a:gd name="connsiteY117" fmla="*/ 479223 h 892258"/>
                <a:gd name="connsiteX118" fmla="*/ 1530924 w 1545552"/>
                <a:gd name="connsiteY118" fmla="*/ 464007 h 892258"/>
                <a:gd name="connsiteX119" fmla="*/ 1489537 w 1545552"/>
                <a:gd name="connsiteY119" fmla="*/ 467304 h 892258"/>
                <a:gd name="connsiteX120" fmla="*/ 1516545 w 1545552"/>
                <a:gd name="connsiteY120" fmla="*/ 442497 h 892258"/>
                <a:gd name="connsiteX121" fmla="*/ 525035 w 1545552"/>
                <a:gd name="connsiteY121" fmla="*/ 412717 h 892258"/>
                <a:gd name="connsiteX122" fmla="*/ 521685 w 1545552"/>
                <a:gd name="connsiteY122" fmla="*/ 444323 h 892258"/>
                <a:gd name="connsiteX123" fmla="*/ 556740 w 1545552"/>
                <a:gd name="connsiteY123" fmla="*/ 460147 h 892258"/>
                <a:gd name="connsiteX124" fmla="*/ 516390 w 1545552"/>
                <a:gd name="connsiteY124" fmla="*/ 468681 h 892258"/>
                <a:gd name="connsiteX125" fmla="*/ 506146 w 1545552"/>
                <a:gd name="connsiteY125" fmla="*/ 499620 h 892258"/>
                <a:gd name="connsiteX126" fmla="*/ 484558 w 1545552"/>
                <a:gd name="connsiteY126" fmla="*/ 473288 h 892258"/>
                <a:gd name="connsiteX127" fmla="*/ 443172 w 1545552"/>
                <a:gd name="connsiteY127" fmla="*/ 476585 h 892258"/>
                <a:gd name="connsiteX128" fmla="*/ 470180 w 1545552"/>
                <a:gd name="connsiteY128" fmla="*/ 451778 h 892258"/>
                <a:gd name="connsiteX129" fmla="*/ 454846 w 1545552"/>
                <a:gd name="connsiteY129" fmla="*/ 422876 h 892258"/>
                <a:gd name="connsiteX130" fmla="*/ 493125 w 1545552"/>
                <a:gd name="connsiteY130" fmla="*/ 433876 h 892258"/>
                <a:gd name="connsiteX131" fmla="*/ 81863 w 1545552"/>
                <a:gd name="connsiteY131" fmla="*/ 387426 h 892258"/>
                <a:gd name="connsiteX132" fmla="*/ 78513 w 1545552"/>
                <a:gd name="connsiteY132" fmla="*/ 419032 h 892258"/>
                <a:gd name="connsiteX133" fmla="*/ 113569 w 1545552"/>
                <a:gd name="connsiteY133" fmla="*/ 434856 h 892258"/>
                <a:gd name="connsiteX134" fmla="*/ 73218 w 1545552"/>
                <a:gd name="connsiteY134" fmla="*/ 443390 h 892258"/>
                <a:gd name="connsiteX135" fmla="*/ 62974 w 1545552"/>
                <a:gd name="connsiteY135" fmla="*/ 474329 h 892258"/>
                <a:gd name="connsiteX136" fmla="*/ 41387 w 1545552"/>
                <a:gd name="connsiteY136" fmla="*/ 447997 h 892258"/>
                <a:gd name="connsiteX137" fmla="*/ 0 w 1545552"/>
                <a:gd name="connsiteY137" fmla="*/ 451294 h 892258"/>
                <a:gd name="connsiteX138" fmla="*/ 27007 w 1545552"/>
                <a:gd name="connsiteY138" fmla="*/ 426487 h 892258"/>
                <a:gd name="connsiteX139" fmla="*/ 16771 w 1545552"/>
                <a:gd name="connsiteY139" fmla="*/ 407193 h 892258"/>
                <a:gd name="connsiteX140" fmla="*/ 22254 w 1545552"/>
                <a:gd name="connsiteY140" fmla="*/ 400626 h 892258"/>
                <a:gd name="connsiteX141" fmla="*/ 49953 w 1545552"/>
                <a:gd name="connsiteY141" fmla="*/ 408585 h 892258"/>
                <a:gd name="connsiteX142" fmla="*/ 1148541 w 1545552"/>
                <a:gd name="connsiteY142" fmla="*/ 377682 h 892258"/>
                <a:gd name="connsiteX143" fmla="*/ 1145191 w 1545552"/>
                <a:gd name="connsiteY143" fmla="*/ 409288 h 892258"/>
                <a:gd name="connsiteX144" fmla="*/ 1180246 w 1545552"/>
                <a:gd name="connsiteY144" fmla="*/ 425112 h 892258"/>
                <a:gd name="connsiteX145" fmla="*/ 1139896 w 1545552"/>
                <a:gd name="connsiteY145" fmla="*/ 433646 h 892258"/>
                <a:gd name="connsiteX146" fmla="*/ 1129652 w 1545552"/>
                <a:gd name="connsiteY146" fmla="*/ 464585 h 892258"/>
                <a:gd name="connsiteX147" fmla="*/ 1108064 w 1545552"/>
                <a:gd name="connsiteY147" fmla="*/ 438254 h 892258"/>
                <a:gd name="connsiteX148" fmla="*/ 1066678 w 1545552"/>
                <a:gd name="connsiteY148" fmla="*/ 441551 h 892258"/>
                <a:gd name="connsiteX149" fmla="*/ 1093685 w 1545552"/>
                <a:gd name="connsiteY149" fmla="*/ 416743 h 892258"/>
                <a:gd name="connsiteX150" fmla="*/ 1078351 w 1545552"/>
                <a:gd name="connsiteY150" fmla="*/ 387842 h 892258"/>
                <a:gd name="connsiteX151" fmla="*/ 1116630 w 1545552"/>
                <a:gd name="connsiteY151" fmla="*/ 398842 h 892258"/>
                <a:gd name="connsiteX152" fmla="*/ 706781 w 1545552"/>
                <a:gd name="connsiteY152" fmla="*/ 350278 h 892258"/>
                <a:gd name="connsiteX153" fmla="*/ 703431 w 1545552"/>
                <a:gd name="connsiteY153" fmla="*/ 381884 h 892258"/>
                <a:gd name="connsiteX154" fmla="*/ 738487 w 1545552"/>
                <a:gd name="connsiteY154" fmla="*/ 397708 h 892258"/>
                <a:gd name="connsiteX155" fmla="*/ 698137 w 1545552"/>
                <a:gd name="connsiteY155" fmla="*/ 406241 h 892258"/>
                <a:gd name="connsiteX156" fmla="*/ 687893 w 1545552"/>
                <a:gd name="connsiteY156" fmla="*/ 437180 h 892258"/>
                <a:gd name="connsiteX157" fmla="*/ 666305 w 1545552"/>
                <a:gd name="connsiteY157" fmla="*/ 410849 h 892258"/>
                <a:gd name="connsiteX158" fmla="*/ 624918 w 1545552"/>
                <a:gd name="connsiteY158" fmla="*/ 414146 h 892258"/>
                <a:gd name="connsiteX159" fmla="*/ 651926 w 1545552"/>
                <a:gd name="connsiteY159" fmla="*/ 389339 h 892258"/>
                <a:gd name="connsiteX160" fmla="*/ 636592 w 1545552"/>
                <a:gd name="connsiteY160" fmla="*/ 360437 h 892258"/>
                <a:gd name="connsiteX161" fmla="*/ 674871 w 1545552"/>
                <a:gd name="connsiteY161" fmla="*/ 371437 h 892258"/>
                <a:gd name="connsiteX162" fmla="*/ 1260098 w 1545552"/>
                <a:gd name="connsiteY162" fmla="*/ 325403 h 892258"/>
                <a:gd name="connsiteX163" fmla="*/ 1298377 w 1545552"/>
                <a:gd name="connsiteY163" fmla="*/ 336403 h 892258"/>
                <a:gd name="connsiteX164" fmla="*/ 1307932 w 1545552"/>
                <a:gd name="connsiteY164" fmla="*/ 330067 h 892258"/>
                <a:gd name="connsiteX165" fmla="*/ 1327872 w 1545552"/>
                <a:gd name="connsiteY165" fmla="*/ 338028 h 892258"/>
                <a:gd name="connsiteX166" fmla="*/ 1326937 w 1545552"/>
                <a:gd name="connsiteY166" fmla="*/ 346849 h 892258"/>
                <a:gd name="connsiteX167" fmla="*/ 1361993 w 1545552"/>
                <a:gd name="connsiteY167" fmla="*/ 362673 h 892258"/>
                <a:gd name="connsiteX168" fmla="*/ 1321643 w 1545552"/>
                <a:gd name="connsiteY168" fmla="*/ 371207 h 892258"/>
                <a:gd name="connsiteX169" fmla="*/ 1311398 w 1545552"/>
                <a:gd name="connsiteY169" fmla="*/ 402146 h 892258"/>
                <a:gd name="connsiteX170" fmla="*/ 1289811 w 1545552"/>
                <a:gd name="connsiteY170" fmla="*/ 375815 h 892258"/>
                <a:gd name="connsiteX171" fmla="*/ 1248424 w 1545552"/>
                <a:gd name="connsiteY171" fmla="*/ 379112 h 892258"/>
                <a:gd name="connsiteX172" fmla="*/ 1275432 w 1545552"/>
                <a:gd name="connsiteY172" fmla="*/ 354305 h 892258"/>
                <a:gd name="connsiteX173" fmla="*/ 283922 w 1545552"/>
                <a:gd name="connsiteY173" fmla="*/ 324524 h 892258"/>
                <a:gd name="connsiteX174" fmla="*/ 280572 w 1545552"/>
                <a:gd name="connsiteY174" fmla="*/ 356130 h 892258"/>
                <a:gd name="connsiteX175" fmla="*/ 315627 w 1545552"/>
                <a:gd name="connsiteY175" fmla="*/ 371954 h 892258"/>
                <a:gd name="connsiteX176" fmla="*/ 275277 w 1545552"/>
                <a:gd name="connsiteY176" fmla="*/ 380488 h 892258"/>
                <a:gd name="connsiteX177" fmla="*/ 265033 w 1545552"/>
                <a:gd name="connsiteY177" fmla="*/ 411427 h 892258"/>
                <a:gd name="connsiteX178" fmla="*/ 243446 w 1545552"/>
                <a:gd name="connsiteY178" fmla="*/ 385095 h 892258"/>
                <a:gd name="connsiteX179" fmla="*/ 202059 w 1545552"/>
                <a:gd name="connsiteY179" fmla="*/ 388393 h 892258"/>
                <a:gd name="connsiteX180" fmla="*/ 229066 w 1545552"/>
                <a:gd name="connsiteY180" fmla="*/ 363585 h 892258"/>
                <a:gd name="connsiteX181" fmla="*/ 213733 w 1545552"/>
                <a:gd name="connsiteY181" fmla="*/ 334684 h 892258"/>
                <a:gd name="connsiteX182" fmla="*/ 252012 w 1545552"/>
                <a:gd name="connsiteY182" fmla="*/ 345684 h 892258"/>
                <a:gd name="connsiteX183" fmla="*/ 907428 w 1545552"/>
                <a:gd name="connsiteY183" fmla="*/ 289490 h 892258"/>
                <a:gd name="connsiteX184" fmla="*/ 904078 w 1545552"/>
                <a:gd name="connsiteY184" fmla="*/ 321096 h 892258"/>
                <a:gd name="connsiteX185" fmla="*/ 939133 w 1545552"/>
                <a:gd name="connsiteY185" fmla="*/ 336920 h 892258"/>
                <a:gd name="connsiteX186" fmla="*/ 898783 w 1545552"/>
                <a:gd name="connsiteY186" fmla="*/ 345454 h 892258"/>
                <a:gd name="connsiteX187" fmla="*/ 888539 w 1545552"/>
                <a:gd name="connsiteY187" fmla="*/ 376393 h 892258"/>
                <a:gd name="connsiteX188" fmla="*/ 866951 w 1545552"/>
                <a:gd name="connsiteY188" fmla="*/ 350061 h 892258"/>
                <a:gd name="connsiteX189" fmla="*/ 825564 w 1545552"/>
                <a:gd name="connsiteY189" fmla="*/ 353358 h 892258"/>
                <a:gd name="connsiteX190" fmla="*/ 852572 w 1545552"/>
                <a:gd name="connsiteY190" fmla="*/ 328551 h 892258"/>
                <a:gd name="connsiteX191" fmla="*/ 837238 w 1545552"/>
                <a:gd name="connsiteY191" fmla="*/ 299649 h 892258"/>
                <a:gd name="connsiteX192" fmla="*/ 875518 w 1545552"/>
                <a:gd name="connsiteY192" fmla="*/ 310649 h 892258"/>
                <a:gd name="connsiteX193" fmla="*/ 465669 w 1545552"/>
                <a:gd name="connsiteY193" fmla="*/ 262085 h 892258"/>
                <a:gd name="connsiteX194" fmla="*/ 462319 w 1545552"/>
                <a:gd name="connsiteY194" fmla="*/ 293691 h 892258"/>
                <a:gd name="connsiteX195" fmla="*/ 497374 w 1545552"/>
                <a:gd name="connsiteY195" fmla="*/ 309515 h 892258"/>
                <a:gd name="connsiteX196" fmla="*/ 457024 w 1545552"/>
                <a:gd name="connsiteY196" fmla="*/ 318049 h 892258"/>
                <a:gd name="connsiteX197" fmla="*/ 446780 w 1545552"/>
                <a:gd name="connsiteY197" fmla="*/ 348988 h 892258"/>
                <a:gd name="connsiteX198" fmla="*/ 425192 w 1545552"/>
                <a:gd name="connsiteY198" fmla="*/ 322656 h 892258"/>
                <a:gd name="connsiteX199" fmla="*/ 383805 w 1545552"/>
                <a:gd name="connsiteY199" fmla="*/ 325954 h 892258"/>
                <a:gd name="connsiteX200" fmla="*/ 410813 w 1545552"/>
                <a:gd name="connsiteY200" fmla="*/ 301146 h 892258"/>
                <a:gd name="connsiteX201" fmla="*/ 395479 w 1545552"/>
                <a:gd name="connsiteY201" fmla="*/ 272245 h 892258"/>
                <a:gd name="connsiteX202" fmla="*/ 433758 w 1545552"/>
                <a:gd name="connsiteY202" fmla="*/ 283244 h 892258"/>
                <a:gd name="connsiteX203" fmla="*/ 1074417 w 1545552"/>
                <a:gd name="connsiteY203" fmla="*/ 236837 h 892258"/>
                <a:gd name="connsiteX204" fmla="*/ 1087580 w 1545552"/>
                <a:gd name="connsiteY204" fmla="*/ 242092 h 892258"/>
                <a:gd name="connsiteX205" fmla="*/ 1085824 w 1545552"/>
                <a:gd name="connsiteY205" fmla="*/ 258657 h 892258"/>
                <a:gd name="connsiteX206" fmla="*/ 1120879 w 1545552"/>
                <a:gd name="connsiteY206" fmla="*/ 274481 h 892258"/>
                <a:gd name="connsiteX207" fmla="*/ 1080530 w 1545552"/>
                <a:gd name="connsiteY207" fmla="*/ 283015 h 892258"/>
                <a:gd name="connsiteX208" fmla="*/ 1070285 w 1545552"/>
                <a:gd name="connsiteY208" fmla="*/ 313953 h 892258"/>
                <a:gd name="connsiteX209" fmla="*/ 1048698 w 1545552"/>
                <a:gd name="connsiteY209" fmla="*/ 287622 h 892258"/>
                <a:gd name="connsiteX210" fmla="*/ 1007311 w 1545552"/>
                <a:gd name="connsiteY210" fmla="*/ 290919 h 892258"/>
                <a:gd name="connsiteX211" fmla="*/ 1034319 w 1545552"/>
                <a:gd name="connsiteY211" fmla="*/ 266112 h 892258"/>
                <a:gd name="connsiteX212" fmla="*/ 1018985 w 1545552"/>
                <a:gd name="connsiteY212" fmla="*/ 237210 h 892258"/>
                <a:gd name="connsiteX213" fmla="*/ 1057264 w 1545552"/>
                <a:gd name="connsiteY213" fmla="*/ 248210 h 892258"/>
                <a:gd name="connsiteX214" fmla="*/ 666315 w 1545552"/>
                <a:gd name="connsiteY214" fmla="*/ 201297 h 892258"/>
                <a:gd name="connsiteX215" fmla="*/ 662965 w 1545552"/>
                <a:gd name="connsiteY215" fmla="*/ 232903 h 892258"/>
                <a:gd name="connsiteX216" fmla="*/ 698020 w 1545552"/>
                <a:gd name="connsiteY216" fmla="*/ 248727 h 892258"/>
                <a:gd name="connsiteX217" fmla="*/ 657670 w 1545552"/>
                <a:gd name="connsiteY217" fmla="*/ 257261 h 892258"/>
                <a:gd name="connsiteX218" fmla="*/ 647426 w 1545552"/>
                <a:gd name="connsiteY218" fmla="*/ 288200 h 892258"/>
                <a:gd name="connsiteX219" fmla="*/ 625838 w 1545552"/>
                <a:gd name="connsiteY219" fmla="*/ 261868 h 892258"/>
                <a:gd name="connsiteX220" fmla="*/ 584452 w 1545552"/>
                <a:gd name="connsiteY220" fmla="*/ 265166 h 892258"/>
                <a:gd name="connsiteX221" fmla="*/ 611460 w 1545552"/>
                <a:gd name="connsiteY221" fmla="*/ 240359 h 892258"/>
                <a:gd name="connsiteX222" fmla="*/ 596126 w 1545552"/>
                <a:gd name="connsiteY222" fmla="*/ 211457 h 892258"/>
                <a:gd name="connsiteX223" fmla="*/ 634405 w 1545552"/>
                <a:gd name="connsiteY223" fmla="*/ 222457 h 892258"/>
                <a:gd name="connsiteX224" fmla="*/ 224556 w 1545552"/>
                <a:gd name="connsiteY224" fmla="*/ 173893 h 892258"/>
                <a:gd name="connsiteX225" fmla="*/ 221206 w 1545552"/>
                <a:gd name="connsiteY225" fmla="*/ 205498 h 892258"/>
                <a:gd name="connsiteX226" fmla="*/ 256261 w 1545552"/>
                <a:gd name="connsiteY226" fmla="*/ 221322 h 892258"/>
                <a:gd name="connsiteX227" fmla="*/ 215911 w 1545552"/>
                <a:gd name="connsiteY227" fmla="*/ 229857 h 892258"/>
                <a:gd name="connsiteX228" fmla="*/ 205667 w 1545552"/>
                <a:gd name="connsiteY228" fmla="*/ 260795 h 892258"/>
                <a:gd name="connsiteX229" fmla="*/ 184079 w 1545552"/>
                <a:gd name="connsiteY229" fmla="*/ 234464 h 892258"/>
                <a:gd name="connsiteX230" fmla="*/ 159338 w 1545552"/>
                <a:gd name="connsiteY230" fmla="*/ 236435 h 892258"/>
                <a:gd name="connsiteX231" fmla="*/ 195430 w 1545552"/>
                <a:gd name="connsiteY231" fmla="*/ 193206 h 892258"/>
                <a:gd name="connsiteX232" fmla="*/ 840901 w 1545552"/>
                <a:gd name="connsiteY232" fmla="*/ 143606 h 892258"/>
                <a:gd name="connsiteX233" fmla="*/ 847288 w 1545552"/>
                <a:gd name="connsiteY233" fmla="*/ 146156 h 892258"/>
                <a:gd name="connsiteX234" fmla="*/ 844711 w 1545552"/>
                <a:gd name="connsiteY234" fmla="*/ 170464 h 892258"/>
                <a:gd name="connsiteX235" fmla="*/ 879767 w 1545552"/>
                <a:gd name="connsiteY235" fmla="*/ 186288 h 892258"/>
                <a:gd name="connsiteX236" fmla="*/ 839417 w 1545552"/>
                <a:gd name="connsiteY236" fmla="*/ 194822 h 892258"/>
                <a:gd name="connsiteX237" fmla="*/ 829172 w 1545552"/>
                <a:gd name="connsiteY237" fmla="*/ 225761 h 892258"/>
                <a:gd name="connsiteX238" fmla="*/ 807585 w 1545552"/>
                <a:gd name="connsiteY238" fmla="*/ 199429 h 892258"/>
                <a:gd name="connsiteX239" fmla="*/ 766198 w 1545552"/>
                <a:gd name="connsiteY239" fmla="*/ 202727 h 892258"/>
                <a:gd name="connsiteX240" fmla="*/ 793206 w 1545552"/>
                <a:gd name="connsiteY240" fmla="*/ 177919 h 892258"/>
                <a:gd name="connsiteX241" fmla="*/ 777872 w 1545552"/>
                <a:gd name="connsiteY241" fmla="*/ 149018 h 892258"/>
                <a:gd name="connsiteX242" fmla="*/ 816151 w 1545552"/>
                <a:gd name="connsiteY242" fmla="*/ 160017 h 892258"/>
                <a:gd name="connsiteX243" fmla="*/ 425202 w 1545552"/>
                <a:gd name="connsiteY243" fmla="*/ 113105 h 892258"/>
                <a:gd name="connsiteX244" fmla="*/ 421852 w 1545552"/>
                <a:gd name="connsiteY244" fmla="*/ 144710 h 892258"/>
                <a:gd name="connsiteX245" fmla="*/ 456907 w 1545552"/>
                <a:gd name="connsiteY245" fmla="*/ 160534 h 892258"/>
                <a:gd name="connsiteX246" fmla="*/ 416557 w 1545552"/>
                <a:gd name="connsiteY246" fmla="*/ 169069 h 892258"/>
                <a:gd name="connsiteX247" fmla="*/ 406313 w 1545552"/>
                <a:gd name="connsiteY247" fmla="*/ 200007 h 892258"/>
                <a:gd name="connsiteX248" fmla="*/ 384726 w 1545552"/>
                <a:gd name="connsiteY248" fmla="*/ 173676 h 892258"/>
                <a:gd name="connsiteX249" fmla="*/ 343339 w 1545552"/>
                <a:gd name="connsiteY249" fmla="*/ 176973 h 892258"/>
                <a:gd name="connsiteX250" fmla="*/ 370347 w 1545552"/>
                <a:gd name="connsiteY250" fmla="*/ 152166 h 892258"/>
                <a:gd name="connsiteX251" fmla="*/ 355013 w 1545552"/>
                <a:gd name="connsiteY251" fmla="*/ 123264 h 892258"/>
                <a:gd name="connsiteX252" fmla="*/ 393292 w 1545552"/>
                <a:gd name="connsiteY252" fmla="*/ 134264 h 892258"/>
                <a:gd name="connsiteX253" fmla="*/ 606948 w 1545552"/>
                <a:gd name="connsiteY253" fmla="*/ 50666 h 892258"/>
                <a:gd name="connsiteX254" fmla="*/ 603599 w 1545552"/>
                <a:gd name="connsiteY254" fmla="*/ 82272 h 892258"/>
                <a:gd name="connsiteX255" fmla="*/ 638654 w 1545552"/>
                <a:gd name="connsiteY255" fmla="*/ 98096 h 892258"/>
                <a:gd name="connsiteX256" fmla="*/ 598304 w 1545552"/>
                <a:gd name="connsiteY256" fmla="*/ 106630 h 892258"/>
                <a:gd name="connsiteX257" fmla="*/ 588060 w 1545552"/>
                <a:gd name="connsiteY257" fmla="*/ 137568 h 892258"/>
                <a:gd name="connsiteX258" fmla="*/ 566472 w 1545552"/>
                <a:gd name="connsiteY258" fmla="*/ 111237 h 892258"/>
                <a:gd name="connsiteX259" fmla="*/ 525085 w 1545552"/>
                <a:gd name="connsiteY259" fmla="*/ 114534 h 892258"/>
                <a:gd name="connsiteX260" fmla="*/ 552093 w 1545552"/>
                <a:gd name="connsiteY260" fmla="*/ 89727 h 892258"/>
                <a:gd name="connsiteX261" fmla="*/ 536759 w 1545552"/>
                <a:gd name="connsiteY261" fmla="*/ 60825 h 892258"/>
                <a:gd name="connsiteX262" fmla="*/ 575038 w 1545552"/>
                <a:gd name="connsiteY262" fmla="*/ 71825 h 892258"/>
                <a:gd name="connsiteX263" fmla="*/ 375603 w 1545552"/>
                <a:gd name="connsiteY263" fmla="*/ 0 h 892258"/>
                <a:gd name="connsiteX264" fmla="*/ 397541 w 1545552"/>
                <a:gd name="connsiteY264" fmla="*/ 9903 h 892258"/>
                <a:gd name="connsiteX265" fmla="*/ 357191 w 1545552"/>
                <a:gd name="connsiteY265" fmla="*/ 18437 h 892258"/>
                <a:gd name="connsiteX266" fmla="*/ 346947 w 1545552"/>
                <a:gd name="connsiteY266" fmla="*/ 49376 h 892258"/>
                <a:gd name="connsiteX267" fmla="*/ 331374 w 1545552"/>
                <a:gd name="connsiteY267" fmla="*/ 30380 h 892258"/>
                <a:gd name="connsiteX268" fmla="*/ 334712 w 1545552"/>
                <a:gd name="connsiteY268" fmla="*/ 26382 h 892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</a:cxnLst>
              <a:rect l="l" t="t" r="r" b="b"/>
              <a:pathLst>
                <a:path w="1545552" h="892258">
                  <a:moveTo>
                    <a:pt x="1212712" y="885692"/>
                  </a:moveTo>
                  <a:lnTo>
                    <a:pt x="1207350" y="892116"/>
                  </a:lnTo>
                  <a:lnTo>
                    <a:pt x="1205565" y="892258"/>
                  </a:lnTo>
                  <a:close/>
                  <a:moveTo>
                    <a:pt x="1217238" y="838548"/>
                  </a:moveTo>
                  <a:lnTo>
                    <a:pt x="1245333" y="846622"/>
                  </a:lnTo>
                  <a:lnTo>
                    <a:pt x="1230773" y="864060"/>
                  </a:lnTo>
                  <a:close/>
                  <a:moveTo>
                    <a:pt x="1046314" y="740196"/>
                  </a:moveTo>
                  <a:lnTo>
                    <a:pt x="1042965" y="771802"/>
                  </a:lnTo>
                  <a:lnTo>
                    <a:pt x="1078020" y="787626"/>
                  </a:lnTo>
                  <a:lnTo>
                    <a:pt x="1037670" y="796160"/>
                  </a:lnTo>
                  <a:lnTo>
                    <a:pt x="1027426" y="827099"/>
                  </a:lnTo>
                  <a:lnTo>
                    <a:pt x="1005838" y="800768"/>
                  </a:lnTo>
                  <a:lnTo>
                    <a:pt x="964451" y="804065"/>
                  </a:lnTo>
                  <a:lnTo>
                    <a:pt x="991459" y="779258"/>
                  </a:lnTo>
                  <a:lnTo>
                    <a:pt x="976125" y="750356"/>
                  </a:lnTo>
                  <a:lnTo>
                    <a:pt x="1014404" y="761356"/>
                  </a:lnTo>
                  <a:close/>
                  <a:moveTo>
                    <a:pt x="1248373" y="677294"/>
                  </a:moveTo>
                  <a:lnTo>
                    <a:pt x="1245024" y="708900"/>
                  </a:lnTo>
                  <a:lnTo>
                    <a:pt x="1280079" y="724724"/>
                  </a:lnTo>
                  <a:lnTo>
                    <a:pt x="1239729" y="733258"/>
                  </a:lnTo>
                  <a:lnTo>
                    <a:pt x="1229485" y="764197"/>
                  </a:lnTo>
                  <a:lnTo>
                    <a:pt x="1207897" y="737866"/>
                  </a:lnTo>
                  <a:lnTo>
                    <a:pt x="1166511" y="741163"/>
                  </a:lnTo>
                  <a:lnTo>
                    <a:pt x="1193518" y="716355"/>
                  </a:lnTo>
                  <a:lnTo>
                    <a:pt x="1178185" y="687454"/>
                  </a:lnTo>
                  <a:lnTo>
                    <a:pt x="1216464" y="698454"/>
                  </a:lnTo>
                  <a:close/>
                  <a:moveTo>
                    <a:pt x="805202" y="652004"/>
                  </a:moveTo>
                  <a:lnTo>
                    <a:pt x="801852" y="683610"/>
                  </a:lnTo>
                  <a:lnTo>
                    <a:pt x="836907" y="699434"/>
                  </a:lnTo>
                  <a:lnTo>
                    <a:pt x="796557" y="707968"/>
                  </a:lnTo>
                  <a:lnTo>
                    <a:pt x="786313" y="738906"/>
                  </a:lnTo>
                  <a:lnTo>
                    <a:pt x="764725" y="712575"/>
                  </a:lnTo>
                  <a:lnTo>
                    <a:pt x="723338" y="715872"/>
                  </a:lnTo>
                  <a:lnTo>
                    <a:pt x="750346" y="691065"/>
                  </a:lnTo>
                  <a:lnTo>
                    <a:pt x="735012" y="662163"/>
                  </a:lnTo>
                  <a:lnTo>
                    <a:pt x="773292" y="673163"/>
                  </a:lnTo>
                  <a:close/>
                  <a:moveTo>
                    <a:pt x="1430120" y="614856"/>
                  </a:moveTo>
                  <a:lnTo>
                    <a:pt x="1428853" y="626812"/>
                  </a:lnTo>
                  <a:lnTo>
                    <a:pt x="1388166" y="675544"/>
                  </a:lnTo>
                  <a:lnTo>
                    <a:pt x="1348257" y="678724"/>
                  </a:lnTo>
                  <a:lnTo>
                    <a:pt x="1375265" y="653917"/>
                  </a:lnTo>
                  <a:lnTo>
                    <a:pt x="1359931" y="625015"/>
                  </a:lnTo>
                  <a:lnTo>
                    <a:pt x="1398210" y="636015"/>
                  </a:lnTo>
                  <a:close/>
                  <a:moveTo>
                    <a:pt x="1007261" y="589102"/>
                  </a:moveTo>
                  <a:lnTo>
                    <a:pt x="1003911" y="620708"/>
                  </a:lnTo>
                  <a:lnTo>
                    <a:pt x="1038966" y="636532"/>
                  </a:lnTo>
                  <a:lnTo>
                    <a:pt x="998616" y="645066"/>
                  </a:lnTo>
                  <a:lnTo>
                    <a:pt x="988372" y="676004"/>
                  </a:lnTo>
                  <a:lnTo>
                    <a:pt x="966785" y="649673"/>
                  </a:lnTo>
                  <a:lnTo>
                    <a:pt x="925398" y="652970"/>
                  </a:lnTo>
                  <a:lnTo>
                    <a:pt x="952405" y="628163"/>
                  </a:lnTo>
                  <a:lnTo>
                    <a:pt x="937071" y="599262"/>
                  </a:lnTo>
                  <a:lnTo>
                    <a:pt x="975350" y="610261"/>
                  </a:lnTo>
                  <a:close/>
                  <a:moveTo>
                    <a:pt x="564089" y="563811"/>
                  </a:moveTo>
                  <a:lnTo>
                    <a:pt x="560739" y="595417"/>
                  </a:lnTo>
                  <a:lnTo>
                    <a:pt x="595794" y="611241"/>
                  </a:lnTo>
                  <a:lnTo>
                    <a:pt x="555444" y="619775"/>
                  </a:lnTo>
                  <a:lnTo>
                    <a:pt x="545200" y="650714"/>
                  </a:lnTo>
                  <a:lnTo>
                    <a:pt x="523612" y="624382"/>
                  </a:lnTo>
                  <a:lnTo>
                    <a:pt x="482226" y="627680"/>
                  </a:lnTo>
                  <a:lnTo>
                    <a:pt x="509233" y="602872"/>
                  </a:lnTo>
                  <a:lnTo>
                    <a:pt x="493899" y="573971"/>
                  </a:lnTo>
                  <a:lnTo>
                    <a:pt x="532179" y="584971"/>
                  </a:lnTo>
                  <a:close/>
                  <a:moveTo>
                    <a:pt x="1189007" y="526663"/>
                  </a:moveTo>
                  <a:lnTo>
                    <a:pt x="1185657" y="558268"/>
                  </a:lnTo>
                  <a:lnTo>
                    <a:pt x="1220713" y="574093"/>
                  </a:lnTo>
                  <a:lnTo>
                    <a:pt x="1180363" y="582627"/>
                  </a:lnTo>
                  <a:lnTo>
                    <a:pt x="1170118" y="613565"/>
                  </a:lnTo>
                  <a:lnTo>
                    <a:pt x="1148531" y="587234"/>
                  </a:lnTo>
                  <a:lnTo>
                    <a:pt x="1107144" y="590531"/>
                  </a:lnTo>
                  <a:lnTo>
                    <a:pt x="1134152" y="565724"/>
                  </a:lnTo>
                  <a:lnTo>
                    <a:pt x="1118818" y="536822"/>
                  </a:lnTo>
                  <a:lnTo>
                    <a:pt x="1157097" y="547822"/>
                  </a:lnTo>
                  <a:close/>
                  <a:moveTo>
                    <a:pt x="766148" y="500909"/>
                  </a:moveTo>
                  <a:lnTo>
                    <a:pt x="762798" y="532515"/>
                  </a:lnTo>
                  <a:lnTo>
                    <a:pt x="797853" y="548339"/>
                  </a:lnTo>
                  <a:lnTo>
                    <a:pt x="757503" y="556873"/>
                  </a:lnTo>
                  <a:lnTo>
                    <a:pt x="747259" y="587812"/>
                  </a:lnTo>
                  <a:lnTo>
                    <a:pt x="725671" y="561480"/>
                  </a:lnTo>
                  <a:lnTo>
                    <a:pt x="684285" y="564778"/>
                  </a:lnTo>
                  <a:lnTo>
                    <a:pt x="711293" y="539970"/>
                  </a:lnTo>
                  <a:lnTo>
                    <a:pt x="695958" y="511069"/>
                  </a:lnTo>
                  <a:lnTo>
                    <a:pt x="734238" y="522068"/>
                  </a:lnTo>
                  <a:close/>
                  <a:moveTo>
                    <a:pt x="322976" y="475619"/>
                  </a:moveTo>
                  <a:lnTo>
                    <a:pt x="319626" y="507225"/>
                  </a:lnTo>
                  <a:lnTo>
                    <a:pt x="354681" y="523049"/>
                  </a:lnTo>
                  <a:lnTo>
                    <a:pt x="314331" y="531582"/>
                  </a:lnTo>
                  <a:lnTo>
                    <a:pt x="304087" y="562521"/>
                  </a:lnTo>
                  <a:lnTo>
                    <a:pt x="282499" y="536190"/>
                  </a:lnTo>
                  <a:lnTo>
                    <a:pt x="241113" y="539487"/>
                  </a:lnTo>
                  <a:lnTo>
                    <a:pt x="268120" y="514680"/>
                  </a:lnTo>
                  <a:lnTo>
                    <a:pt x="252787" y="485778"/>
                  </a:lnTo>
                  <a:lnTo>
                    <a:pt x="291066" y="496778"/>
                  </a:lnTo>
                  <a:close/>
                  <a:moveTo>
                    <a:pt x="1389653" y="465875"/>
                  </a:moveTo>
                  <a:lnTo>
                    <a:pt x="1386304" y="497481"/>
                  </a:lnTo>
                  <a:lnTo>
                    <a:pt x="1421359" y="513305"/>
                  </a:lnTo>
                  <a:lnTo>
                    <a:pt x="1381009" y="521839"/>
                  </a:lnTo>
                  <a:lnTo>
                    <a:pt x="1370765" y="552777"/>
                  </a:lnTo>
                  <a:lnTo>
                    <a:pt x="1349177" y="526446"/>
                  </a:lnTo>
                  <a:lnTo>
                    <a:pt x="1307791" y="529743"/>
                  </a:lnTo>
                  <a:lnTo>
                    <a:pt x="1334798" y="504936"/>
                  </a:lnTo>
                  <a:lnTo>
                    <a:pt x="1319465" y="476035"/>
                  </a:lnTo>
                  <a:lnTo>
                    <a:pt x="1357744" y="487034"/>
                  </a:lnTo>
                  <a:close/>
                  <a:moveTo>
                    <a:pt x="947894" y="438470"/>
                  </a:moveTo>
                  <a:lnTo>
                    <a:pt x="944544" y="470076"/>
                  </a:lnTo>
                  <a:lnTo>
                    <a:pt x="979600" y="485900"/>
                  </a:lnTo>
                  <a:lnTo>
                    <a:pt x="939250" y="494434"/>
                  </a:lnTo>
                  <a:lnTo>
                    <a:pt x="929005" y="525373"/>
                  </a:lnTo>
                  <a:lnTo>
                    <a:pt x="907418" y="499042"/>
                  </a:lnTo>
                  <a:lnTo>
                    <a:pt x="866031" y="502339"/>
                  </a:lnTo>
                  <a:lnTo>
                    <a:pt x="893039" y="477531"/>
                  </a:lnTo>
                  <a:lnTo>
                    <a:pt x="877705" y="448630"/>
                  </a:lnTo>
                  <a:lnTo>
                    <a:pt x="915984" y="459630"/>
                  </a:lnTo>
                  <a:close/>
                  <a:moveTo>
                    <a:pt x="1501211" y="413595"/>
                  </a:moveTo>
                  <a:lnTo>
                    <a:pt x="1515171" y="417607"/>
                  </a:lnTo>
                  <a:lnTo>
                    <a:pt x="1524043" y="423018"/>
                  </a:lnTo>
                  <a:cubicBezTo>
                    <a:pt x="1540689" y="438253"/>
                    <a:pt x="1548147" y="457500"/>
                    <a:pt x="1544747" y="476450"/>
                  </a:cubicBezTo>
                  <a:lnTo>
                    <a:pt x="1543398" y="479223"/>
                  </a:lnTo>
                  <a:lnTo>
                    <a:pt x="1530924" y="464007"/>
                  </a:lnTo>
                  <a:lnTo>
                    <a:pt x="1489537" y="467304"/>
                  </a:lnTo>
                  <a:lnTo>
                    <a:pt x="1516545" y="442497"/>
                  </a:lnTo>
                  <a:close/>
                  <a:moveTo>
                    <a:pt x="525035" y="412717"/>
                  </a:moveTo>
                  <a:lnTo>
                    <a:pt x="521685" y="444323"/>
                  </a:lnTo>
                  <a:lnTo>
                    <a:pt x="556740" y="460147"/>
                  </a:lnTo>
                  <a:lnTo>
                    <a:pt x="516390" y="468681"/>
                  </a:lnTo>
                  <a:lnTo>
                    <a:pt x="506146" y="499620"/>
                  </a:lnTo>
                  <a:lnTo>
                    <a:pt x="484558" y="473288"/>
                  </a:lnTo>
                  <a:lnTo>
                    <a:pt x="443172" y="476585"/>
                  </a:lnTo>
                  <a:lnTo>
                    <a:pt x="470180" y="451778"/>
                  </a:lnTo>
                  <a:lnTo>
                    <a:pt x="454846" y="422876"/>
                  </a:lnTo>
                  <a:lnTo>
                    <a:pt x="493125" y="433876"/>
                  </a:lnTo>
                  <a:close/>
                  <a:moveTo>
                    <a:pt x="81863" y="387426"/>
                  </a:moveTo>
                  <a:lnTo>
                    <a:pt x="78513" y="419032"/>
                  </a:lnTo>
                  <a:lnTo>
                    <a:pt x="113569" y="434856"/>
                  </a:lnTo>
                  <a:lnTo>
                    <a:pt x="73218" y="443390"/>
                  </a:lnTo>
                  <a:lnTo>
                    <a:pt x="62974" y="474329"/>
                  </a:lnTo>
                  <a:lnTo>
                    <a:pt x="41387" y="447997"/>
                  </a:lnTo>
                  <a:lnTo>
                    <a:pt x="0" y="451294"/>
                  </a:lnTo>
                  <a:lnTo>
                    <a:pt x="27007" y="426487"/>
                  </a:lnTo>
                  <a:lnTo>
                    <a:pt x="16771" y="407193"/>
                  </a:lnTo>
                  <a:lnTo>
                    <a:pt x="22254" y="400626"/>
                  </a:lnTo>
                  <a:lnTo>
                    <a:pt x="49953" y="408585"/>
                  </a:lnTo>
                  <a:close/>
                  <a:moveTo>
                    <a:pt x="1148541" y="377682"/>
                  </a:moveTo>
                  <a:lnTo>
                    <a:pt x="1145191" y="409288"/>
                  </a:lnTo>
                  <a:lnTo>
                    <a:pt x="1180246" y="425112"/>
                  </a:lnTo>
                  <a:lnTo>
                    <a:pt x="1139896" y="433646"/>
                  </a:lnTo>
                  <a:lnTo>
                    <a:pt x="1129652" y="464585"/>
                  </a:lnTo>
                  <a:lnTo>
                    <a:pt x="1108064" y="438254"/>
                  </a:lnTo>
                  <a:lnTo>
                    <a:pt x="1066678" y="441551"/>
                  </a:lnTo>
                  <a:lnTo>
                    <a:pt x="1093685" y="416743"/>
                  </a:lnTo>
                  <a:lnTo>
                    <a:pt x="1078351" y="387842"/>
                  </a:lnTo>
                  <a:lnTo>
                    <a:pt x="1116630" y="398842"/>
                  </a:lnTo>
                  <a:close/>
                  <a:moveTo>
                    <a:pt x="706781" y="350278"/>
                  </a:moveTo>
                  <a:lnTo>
                    <a:pt x="703431" y="381884"/>
                  </a:lnTo>
                  <a:lnTo>
                    <a:pt x="738487" y="397708"/>
                  </a:lnTo>
                  <a:lnTo>
                    <a:pt x="698137" y="406241"/>
                  </a:lnTo>
                  <a:lnTo>
                    <a:pt x="687893" y="437180"/>
                  </a:lnTo>
                  <a:lnTo>
                    <a:pt x="666305" y="410849"/>
                  </a:lnTo>
                  <a:lnTo>
                    <a:pt x="624918" y="414146"/>
                  </a:lnTo>
                  <a:lnTo>
                    <a:pt x="651926" y="389339"/>
                  </a:lnTo>
                  <a:lnTo>
                    <a:pt x="636592" y="360437"/>
                  </a:lnTo>
                  <a:lnTo>
                    <a:pt x="674871" y="371437"/>
                  </a:lnTo>
                  <a:close/>
                  <a:moveTo>
                    <a:pt x="1260098" y="325403"/>
                  </a:moveTo>
                  <a:lnTo>
                    <a:pt x="1298377" y="336403"/>
                  </a:lnTo>
                  <a:lnTo>
                    <a:pt x="1307932" y="330067"/>
                  </a:lnTo>
                  <a:lnTo>
                    <a:pt x="1327872" y="338028"/>
                  </a:lnTo>
                  <a:lnTo>
                    <a:pt x="1326937" y="346849"/>
                  </a:lnTo>
                  <a:lnTo>
                    <a:pt x="1361993" y="362673"/>
                  </a:lnTo>
                  <a:lnTo>
                    <a:pt x="1321643" y="371207"/>
                  </a:lnTo>
                  <a:lnTo>
                    <a:pt x="1311398" y="402146"/>
                  </a:lnTo>
                  <a:lnTo>
                    <a:pt x="1289811" y="375815"/>
                  </a:lnTo>
                  <a:lnTo>
                    <a:pt x="1248424" y="379112"/>
                  </a:lnTo>
                  <a:lnTo>
                    <a:pt x="1275432" y="354305"/>
                  </a:lnTo>
                  <a:close/>
                  <a:moveTo>
                    <a:pt x="283922" y="324524"/>
                  </a:moveTo>
                  <a:lnTo>
                    <a:pt x="280572" y="356130"/>
                  </a:lnTo>
                  <a:lnTo>
                    <a:pt x="315627" y="371954"/>
                  </a:lnTo>
                  <a:lnTo>
                    <a:pt x="275277" y="380488"/>
                  </a:lnTo>
                  <a:lnTo>
                    <a:pt x="265033" y="411427"/>
                  </a:lnTo>
                  <a:lnTo>
                    <a:pt x="243446" y="385095"/>
                  </a:lnTo>
                  <a:lnTo>
                    <a:pt x="202059" y="388393"/>
                  </a:lnTo>
                  <a:lnTo>
                    <a:pt x="229066" y="363585"/>
                  </a:lnTo>
                  <a:lnTo>
                    <a:pt x="213733" y="334684"/>
                  </a:lnTo>
                  <a:lnTo>
                    <a:pt x="252012" y="345684"/>
                  </a:lnTo>
                  <a:close/>
                  <a:moveTo>
                    <a:pt x="907428" y="289490"/>
                  </a:moveTo>
                  <a:lnTo>
                    <a:pt x="904078" y="321096"/>
                  </a:lnTo>
                  <a:lnTo>
                    <a:pt x="939133" y="336920"/>
                  </a:lnTo>
                  <a:lnTo>
                    <a:pt x="898783" y="345454"/>
                  </a:lnTo>
                  <a:lnTo>
                    <a:pt x="888539" y="376393"/>
                  </a:lnTo>
                  <a:lnTo>
                    <a:pt x="866951" y="350061"/>
                  </a:lnTo>
                  <a:lnTo>
                    <a:pt x="825564" y="353358"/>
                  </a:lnTo>
                  <a:lnTo>
                    <a:pt x="852572" y="328551"/>
                  </a:lnTo>
                  <a:lnTo>
                    <a:pt x="837238" y="299649"/>
                  </a:lnTo>
                  <a:lnTo>
                    <a:pt x="875518" y="310649"/>
                  </a:lnTo>
                  <a:close/>
                  <a:moveTo>
                    <a:pt x="465669" y="262085"/>
                  </a:moveTo>
                  <a:lnTo>
                    <a:pt x="462319" y="293691"/>
                  </a:lnTo>
                  <a:lnTo>
                    <a:pt x="497374" y="309515"/>
                  </a:lnTo>
                  <a:lnTo>
                    <a:pt x="457024" y="318049"/>
                  </a:lnTo>
                  <a:lnTo>
                    <a:pt x="446780" y="348988"/>
                  </a:lnTo>
                  <a:lnTo>
                    <a:pt x="425192" y="322656"/>
                  </a:lnTo>
                  <a:lnTo>
                    <a:pt x="383805" y="325954"/>
                  </a:lnTo>
                  <a:lnTo>
                    <a:pt x="410813" y="301146"/>
                  </a:lnTo>
                  <a:lnTo>
                    <a:pt x="395479" y="272245"/>
                  </a:lnTo>
                  <a:lnTo>
                    <a:pt x="433758" y="283244"/>
                  </a:lnTo>
                  <a:close/>
                  <a:moveTo>
                    <a:pt x="1074417" y="236837"/>
                  </a:moveTo>
                  <a:lnTo>
                    <a:pt x="1087580" y="242092"/>
                  </a:lnTo>
                  <a:lnTo>
                    <a:pt x="1085824" y="258657"/>
                  </a:lnTo>
                  <a:lnTo>
                    <a:pt x="1120879" y="274481"/>
                  </a:lnTo>
                  <a:lnTo>
                    <a:pt x="1080530" y="283015"/>
                  </a:lnTo>
                  <a:lnTo>
                    <a:pt x="1070285" y="313953"/>
                  </a:lnTo>
                  <a:lnTo>
                    <a:pt x="1048698" y="287622"/>
                  </a:lnTo>
                  <a:lnTo>
                    <a:pt x="1007311" y="290919"/>
                  </a:lnTo>
                  <a:lnTo>
                    <a:pt x="1034319" y="266112"/>
                  </a:lnTo>
                  <a:lnTo>
                    <a:pt x="1018985" y="237210"/>
                  </a:lnTo>
                  <a:lnTo>
                    <a:pt x="1057264" y="248210"/>
                  </a:lnTo>
                  <a:close/>
                  <a:moveTo>
                    <a:pt x="666315" y="201297"/>
                  </a:moveTo>
                  <a:lnTo>
                    <a:pt x="662965" y="232903"/>
                  </a:lnTo>
                  <a:lnTo>
                    <a:pt x="698020" y="248727"/>
                  </a:lnTo>
                  <a:lnTo>
                    <a:pt x="657670" y="257261"/>
                  </a:lnTo>
                  <a:lnTo>
                    <a:pt x="647426" y="288200"/>
                  </a:lnTo>
                  <a:lnTo>
                    <a:pt x="625838" y="261868"/>
                  </a:lnTo>
                  <a:lnTo>
                    <a:pt x="584452" y="265166"/>
                  </a:lnTo>
                  <a:lnTo>
                    <a:pt x="611460" y="240359"/>
                  </a:lnTo>
                  <a:lnTo>
                    <a:pt x="596126" y="211457"/>
                  </a:lnTo>
                  <a:lnTo>
                    <a:pt x="634405" y="222457"/>
                  </a:lnTo>
                  <a:close/>
                  <a:moveTo>
                    <a:pt x="224556" y="173893"/>
                  </a:moveTo>
                  <a:lnTo>
                    <a:pt x="221206" y="205498"/>
                  </a:lnTo>
                  <a:lnTo>
                    <a:pt x="256261" y="221322"/>
                  </a:lnTo>
                  <a:lnTo>
                    <a:pt x="215911" y="229857"/>
                  </a:lnTo>
                  <a:lnTo>
                    <a:pt x="205667" y="260795"/>
                  </a:lnTo>
                  <a:lnTo>
                    <a:pt x="184079" y="234464"/>
                  </a:lnTo>
                  <a:lnTo>
                    <a:pt x="159338" y="236435"/>
                  </a:lnTo>
                  <a:lnTo>
                    <a:pt x="195430" y="193206"/>
                  </a:lnTo>
                  <a:close/>
                  <a:moveTo>
                    <a:pt x="840901" y="143606"/>
                  </a:moveTo>
                  <a:lnTo>
                    <a:pt x="847288" y="146156"/>
                  </a:lnTo>
                  <a:lnTo>
                    <a:pt x="844711" y="170464"/>
                  </a:lnTo>
                  <a:lnTo>
                    <a:pt x="879767" y="186288"/>
                  </a:lnTo>
                  <a:lnTo>
                    <a:pt x="839417" y="194822"/>
                  </a:lnTo>
                  <a:lnTo>
                    <a:pt x="829172" y="225761"/>
                  </a:lnTo>
                  <a:lnTo>
                    <a:pt x="807585" y="199429"/>
                  </a:lnTo>
                  <a:lnTo>
                    <a:pt x="766198" y="202727"/>
                  </a:lnTo>
                  <a:lnTo>
                    <a:pt x="793206" y="177919"/>
                  </a:lnTo>
                  <a:lnTo>
                    <a:pt x="777872" y="149018"/>
                  </a:lnTo>
                  <a:lnTo>
                    <a:pt x="816151" y="160017"/>
                  </a:lnTo>
                  <a:close/>
                  <a:moveTo>
                    <a:pt x="425202" y="113105"/>
                  </a:moveTo>
                  <a:lnTo>
                    <a:pt x="421852" y="144710"/>
                  </a:lnTo>
                  <a:lnTo>
                    <a:pt x="456907" y="160534"/>
                  </a:lnTo>
                  <a:lnTo>
                    <a:pt x="416557" y="169069"/>
                  </a:lnTo>
                  <a:lnTo>
                    <a:pt x="406313" y="200007"/>
                  </a:lnTo>
                  <a:lnTo>
                    <a:pt x="384726" y="173676"/>
                  </a:lnTo>
                  <a:lnTo>
                    <a:pt x="343339" y="176973"/>
                  </a:lnTo>
                  <a:lnTo>
                    <a:pt x="370347" y="152166"/>
                  </a:lnTo>
                  <a:lnTo>
                    <a:pt x="355013" y="123264"/>
                  </a:lnTo>
                  <a:lnTo>
                    <a:pt x="393292" y="134264"/>
                  </a:lnTo>
                  <a:close/>
                  <a:moveTo>
                    <a:pt x="606948" y="50666"/>
                  </a:moveTo>
                  <a:lnTo>
                    <a:pt x="603599" y="82272"/>
                  </a:lnTo>
                  <a:lnTo>
                    <a:pt x="638654" y="98096"/>
                  </a:lnTo>
                  <a:lnTo>
                    <a:pt x="598304" y="106630"/>
                  </a:lnTo>
                  <a:lnTo>
                    <a:pt x="588060" y="137568"/>
                  </a:lnTo>
                  <a:lnTo>
                    <a:pt x="566472" y="111237"/>
                  </a:lnTo>
                  <a:lnTo>
                    <a:pt x="525085" y="114534"/>
                  </a:lnTo>
                  <a:lnTo>
                    <a:pt x="552093" y="89727"/>
                  </a:lnTo>
                  <a:lnTo>
                    <a:pt x="536759" y="60825"/>
                  </a:lnTo>
                  <a:lnTo>
                    <a:pt x="575038" y="71825"/>
                  </a:lnTo>
                  <a:close/>
                  <a:moveTo>
                    <a:pt x="375603" y="0"/>
                  </a:moveTo>
                  <a:lnTo>
                    <a:pt x="397541" y="9903"/>
                  </a:lnTo>
                  <a:lnTo>
                    <a:pt x="357191" y="18437"/>
                  </a:lnTo>
                  <a:lnTo>
                    <a:pt x="346947" y="49376"/>
                  </a:lnTo>
                  <a:lnTo>
                    <a:pt x="331374" y="30380"/>
                  </a:lnTo>
                  <a:lnTo>
                    <a:pt x="334712" y="26382"/>
                  </a:lnTo>
                  <a:close/>
                </a:path>
              </a:pathLst>
            </a:cu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月 32">
              <a:extLst>
                <a:ext uri="{FF2B5EF4-FFF2-40B4-BE49-F238E27FC236}">
                  <a16:creationId xmlns:a16="http://schemas.microsoft.com/office/drawing/2014/main" id="{B03B54E6-EEAF-43F9-903B-09D59605E751}"/>
                </a:ext>
              </a:extLst>
            </p:cNvPr>
            <p:cNvSpPr/>
            <p:nvPr/>
          </p:nvSpPr>
          <p:spPr bwMode="auto">
            <a:xfrm rot="6661181">
              <a:off x="3381277" y="4549449"/>
              <a:ext cx="107415" cy="1134889"/>
            </a:xfrm>
            <a:prstGeom prst="moon">
              <a:avLst>
                <a:gd name="adj" fmla="val 61195"/>
              </a:avLst>
            </a:prstGeom>
            <a:solidFill>
              <a:schemeClr val="bg1">
                <a:lumMod val="65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A7937EE2-6407-41A2-AB99-58CA17DBD14F}"/>
                </a:ext>
              </a:extLst>
            </p:cNvPr>
            <p:cNvSpPr/>
            <p:nvPr/>
          </p:nvSpPr>
          <p:spPr bwMode="auto">
            <a:xfrm rot="12252838">
              <a:off x="2925582" y="4494720"/>
              <a:ext cx="1203518" cy="660604"/>
            </a:xfrm>
            <a:custGeom>
              <a:avLst/>
              <a:gdLst>
                <a:gd name="connsiteX0" fmla="*/ 901190 w 901190"/>
                <a:gd name="connsiteY0" fmla="*/ 461980 h 494658"/>
                <a:gd name="connsiteX1" fmla="*/ 849166 w 901190"/>
                <a:gd name="connsiteY1" fmla="*/ 480511 h 494658"/>
                <a:gd name="connsiteX2" fmla="*/ 716530 w 901190"/>
                <a:gd name="connsiteY2" fmla="*/ 494658 h 494658"/>
                <a:gd name="connsiteX3" fmla="*/ 583893 w 901190"/>
                <a:gd name="connsiteY3" fmla="*/ 480511 h 494658"/>
                <a:gd name="connsiteX4" fmla="*/ 583562 w 901190"/>
                <a:gd name="connsiteY4" fmla="*/ 480393 h 494658"/>
                <a:gd name="connsiteX5" fmla="*/ 583231 w 901190"/>
                <a:gd name="connsiteY5" fmla="*/ 480511 h 494658"/>
                <a:gd name="connsiteX6" fmla="*/ 450594 w 901190"/>
                <a:gd name="connsiteY6" fmla="*/ 494658 h 494658"/>
                <a:gd name="connsiteX7" fmla="*/ 317960 w 901190"/>
                <a:gd name="connsiteY7" fmla="*/ 480511 h 494658"/>
                <a:gd name="connsiteX8" fmla="*/ 317628 w 901190"/>
                <a:gd name="connsiteY8" fmla="*/ 480393 h 494658"/>
                <a:gd name="connsiteX9" fmla="*/ 317297 w 901190"/>
                <a:gd name="connsiteY9" fmla="*/ 480511 h 494658"/>
                <a:gd name="connsiteX10" fmla="*/ 184660 w 901190"/>
                <a:gd name="connsiteY10" fmla="*/ 494658 h 494658"/>
                <a:gd name="connsiteX11" fmla="*/ 52025 w 901190"/>
                <a:gd name="connsiteY11" fmla="*/ 480511 h 494658"/>
                <a:gd name="connsiteX12" fmla="*/ 0 w 901190"/>
                <a:gd name="connsiteY12" fmla="*/ 461981 h 494658"/>
                <a:gd name="connsiteX13" fmla="*/ 282913 w 901190"/>
                <a:gd name="connsiteY13" fmla="*/ 16258 h 494658"/>
                <a:gd name="connsiteX14" fmla="*/ 294853 w 901190"/>
                <a:gd name="connsiteY14" fmla="*/ 16815 h 494658"/>
                <a:gd name="connsiteX15" fmla="*/ 460338 w 901190"/>
                <a:gd name="connsiteY15" fmla="*/ 13910 h 494658"/>
                <a:gd name="connsiteX16" fmla="*/ 607960 w 901190"/>
                <a:gd name="connsiteY16" fmla="*/ 0 h 494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901190" h="494658">
                  <a:moveTo>
                    <a:pt x="901190" y="461980"/>
                  </a:moveTo>
                  <a:lnTo>
                    <a:pt x="849166" y="480511"/>
                  </a:lnTo>
                  <a:cubicBezTo>
                    <a:pt x="808398" y="489621"/>
                    <a:pt x="763579" y="494658"/>
                    <a:pt x="716530" y="494658"/>
                  </a:cubicBezTo>
                  <a:cubicBezTo>
                    <a:pt x="669482" y="494658"/>
                    <a:pt x="624662" y="489621"/>
                    <a:pt x="583893" y="480511"/>
                  </a:cubicBezTo>
                  <a:lnTo>
                    <a:pt x="583562" y="480393"/>
                  </a:lnTo>
                  <a:lnTo>
                    <a:pt x="583231" y="480511"/>
                  </a:lnTo>
                  <a:cubicBezTo>
                    <a:pt x="542464" y="489621"/>
                    <a:pt x="497645" y="494658"/>
                    <a:pt x="450594" y="494658"/>
                  </a:cubicBezTo>
                  <a:cubicBezTo>
                    <a:pt x="403548" y="494658"/>
                    <a:pt x="358724" y="489621"/>
                    <a:pt x="317960" y="480511"/>
                  </a:cubicBezTo>
                  <a:lnTo>
                    <a:pt x="317628" y="480393"/>
                  </a:lnTo>
                  <a:lnTo>
                    <a:pt x="317297" y="480511"/>
                  </a:lnTo>
                  <a:cubicBezTo>
                    <a:pt x="276528" y="489621"/>
                    <a:pt x="231707" y="494658"/>
                    <a:pt x="184660" y="494658"/>
                  </a:cubicBezTo>
                  <a:cubicBezTo>
                    <a:pt x="137612" y="494658"/>
                    <a:pt x="92792" y="489621"/>
                    <a:pt x="52025" y="480511"/>
                  </a:cubicBezTo>
                  <a:lnTo>
                    <a:pt x="0" y="461981"/>
                  </a:lnTo>
                  <a:lnTo>
                    <a:pt x="282913" y="16258"/>
                  </a:lnTo>
                  <a:lnTo>
                    <a:pt x="294853" y="16815"/>
                  </a:lnTo>
                  <a:cubicBezTo>
                    <a:pt x="345835" y="18046"/>
                    <a:pt x="401763" y="17179"/>
                    <a:pt x="460338" y="13910"/>
                  </a:cubicBezTo>
                  <a:lnTo>
                    <a:pt x="607960" y="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bg1">
                  <a:lumMod val="85000"/>
                </a:schemeClr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02383526-F8A6-4CE8-9DFA-F589C49F0010}"/>
                </a:ext>
              </a:extLst>
            </p:cNvPr>
            <p:cNvSpPr/>
            <p:nvPr/>
          </p:nvSpPr>
          <p:spPr bwMode="auto">
            <a:xfrm rot="6852838">
              <a:off x="3302026" y="4768813"/>
              <a:ext cx="316786" cy="410033"/>
            </a:xfrm>
            <a:custGeom>
              <a:avLst/>
              <a:gdLst>
                <a:gd name="connsiteX0" fmla="*/ 6964 w 237208"/>
                <a:gd name="connsiteY0" fmla="*/ 300247 h 307031"/>
                <a:gd name="connsiteX1" fmla="*/ 12743 w 237208"/>
                <a:gd name="connsiteY1" fmla="*/ 287800 h 307031"/>
                <a:gd name="connsiteX2" fmla="*/ 83754 w 237208"/>
                <a:gd name="connsiteY2" fmla="*/ 231334 h 307031"/>
                <a:gd name="connsiteX3" fmla="*/ 156675 w 237208"/>
                <a:gd name="connsiteY3" fmla="*/ 192748 h 307031"/>
                <a:gd name="connsiteX4" fmla="*/ 84932 w 237208"/>
                <a:gd name="connsiteY4" fmla="*/ 187135 h 307031"/>
                <a:gd name="connsiteX5" fmla="*/ 7525 w 237208"/>
                <a:gd name="connsiteY5" fmla="*/ 163064 h 307031"/>
                <a:gd name="connsiteX6" fmla="*/ 0 w 237208"/>
                <a:gd name="connsiteY6" fmla="*/ 153518 h 307031"/>
                <a:gd name="connsiteX7" fmla="*/ 7525 w 237208"/>
                <a:gd name="connsiteY7" fmla="*/ 143971 h 307031"/>
                <a:gd name="connsiteX8" fmla="*/ 84932 w 237208"/>
                <a:gd name="connsiteY8" fmla="*/ 119900 h 307031"/>
                <a:gd name="connsiteX9" fmla="*/ 156678 w 237208"/>
                <a:gd name="connsiteY9" fmla="*/ 114288 h 307031"/>
                <a:gd name="connsiteX10" fmla="*/ 83754 w 237208"/>
                <a:gd name="connsiteY10" fmla="*/ 75700 h 307031"/>
                <a:gd name="connsiteX11" fmla="*/ 12743 w 237208"/>
                <a:gd name="connsiteY11" fmla="*/ 19234 h 307031"/>
                <a:gd name="connsiteX12" fmla="*/ 6965 w 237208"/>
                <a:gd name="connsiteY12" fmla="*/ 6785 h 307031"/>
                <a:gd name="connsiteX13" fmla="*/ 15724 w 237208"/>
                <a:gd name="connsiteY13" fmla="*/ 793 h 307031"/>
                <a:gd name="connsiteX14" fmla="*/ 211093 w 237208"/>
                <a:gd name="connsiteY14" fmla="*/ 52985 h 307031"/>
                <a:gd name="connsiteX15" fmla="*/ 228058 w 237208"/>
                <a:gd name="connsiteY15" fmla="*/ 61229 h 307031"/>
                <a:gd name="connsiteX16" fmla="*/ 229849 w 237208"/>
                <a:gd name="connsiteY16" fmla="*/ 163257 h 307031"/>
                <a:gd name="connsiteX17" fmla="*/ 237208 w 237208"/>
                <a:gd name="connsiteY17" fmla="*/ 241357 h 307031"/>
                <a:gd name="connsiteX18" fmla="*/ 211092 w 237208"/>
                <a:gd name="connsiteY18" fmla="*/ 254048 h 307031"/>
                <a:gd name="connsiteX19" fmla="*/ 15723 w 237208"/>
                <a:gd name="connsiteY19" fmla="*/ 306238 h 3070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237208" h="307031">
                  <a:moveTo>
                    <a:pt x="6964" y="300247"/>
                  </a:moveTo>
                  <a:lnTo>
                    <a:pt x="12743" y="287800"/>
                  </a:lnTo>
                  <a:cubicBezTo>
                    <a:pt x="26874" y="271356"/>
                    <a:pt x="51738" y="251663"/>
                    <a:pt x="83754" y="231334"/>
                  </a:cubicBezTo>
                  <a:lnTo>
                    <a:pt x="156675" y="192748"/>
                  </a:lnTo>
                  <a:lnTo>
                    <a:pt x="84932" y="187135"/>
                  </a:lnTo>
                  <a:cubicBezTo>
                    <a:pt x="50833" y="181236"/>
                    <a:pt x="23742" y="172881"/>
                    <a:pt x="7525" y="163064"/>
                  </a:cubicBezTo>
                  <a:lnTo>
                    <a:pt x="0" y="153518"/>
                  </a:lnTo>
                  <a:lnTo>
                    <a:pt x="7525" y="143971"/>
                  </a:lnTo>
                  <a:cubicBezTo>
                    <a:pt x="23742" y="134153"/>
                    <a:pt x="50833" y="125799"/>
                    <a:pt x="84932" y="119900"/>
                  </a:cubicBezTo>
                  <a:lnTo>
                    <a:pt x="156678" y="114288"/>
                  </a:lnTo>
                  <a:lnTo>
                    <a:pt x="83754" y="75700"/>
                  </a:lnTo>
                  <a:cubicBezTo>
                    <a:pt x="51738" y="55371"/>
                    <a:pt x="26875" y="35676"/>
                    <a:pt x="12743" y="19234"/>
                  </a:cubicBezTo>
                  <a:lnTo>
                    <a:pt x="6965" y="6785"/>
                  </a:lnTo>
                  <a:lnTo>
                    <a:pt x="15724" y="793"/>
                  </a:lnTo>
                  <a:cubicBezTo>
                    <a:pt x="50118" y="-4260"/>
                    <a:pt x="125613" y="15012"/>
                    <a:pt x="211093" y="52985"/>
                  </a:cubicBezTo>
                  <a:lnTo>
                    <a:pt x="228058" y="61229"/>
                  </a:lnTo>
                  <a:lnTo>
                    <a:pt x="229849" y="163257"/>
                  </a:lnTo>
                  <a:lnTo>
                    <a:pt x="237208" y="241357"/>
                  </a:lnTo>
                  <a:lnTo>
                    <a:pt x="211092" y="254048"/>
                  </a:lnTo>
                  <a:cubicBezTo>
                    <a:pt x="125612" y="292020"/>
                    <a:pt x="50117" y="311291"/>
                    <a:pt x="15723" y="306238"/>
                  </a:cubicBez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8CFB3692-5865-40BF-8497-1E400A0E8C6B}"/>
              </a:ext>
            </a:extLst>
          </p:cNvPr>
          <p:cNvSpPr txBox="1"/>
          <p:nvPr/>
        </p:nvSpPr>
        <p:spPr>
          <a:xfrm>
            <a:off x="276046" y="232912"/>
            <a:ext cx="44935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ポケットティッシュのイラスト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</TotalTime>
  <Words>6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pptxi47_ポケットティッシュのイラスト</dc:title>
  <dc:subject>pptxi47_ポケットティッシュのイラスト</dc:subject>
  <dc:creator>でじけろお</dc:creator>
  <cp:revision>1</cp:revision>
  <dcterms:created xsi:type="dcterms:W3CDTF">2018-05-20T00:31:01Z</dcterms:created>
  <dcterms:modified xsi:type="dcterms:W3CDTF">2021-12-21T16:42:15Z</dcterms:modified>
  <cp:version>1</cp:version>
</cp:coreProperties>
</file>

<file path=docProps/thumbnail.jpeg>
</file>